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85" r:id="rId4"/>
    <p:sldId id="258" r:id="rId5"/>
    <p:sldId id="260" r:id="rId6"/>
    <p:sldId id="287" r:id="rId7"/>
    <p:sldId id="286" r:id="rId8"/>
    <p:sldId id="261" r:id="rId9"/>
    <p:sldId id="288" r:id="rId10"/>
    <p:sldId id="263" r:id="rId11"/>
    <p:sldId id="264" r:id="rId12"/>
    <p:sldId id="296" r:id="rId13"/>
    <p:sldId id="266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8" r:id="rId23"/>
    <p:sldId id="299" r:id="rId24"/>
    <p:sldId id="300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4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78298-ACF9-084F-8307-F87AC3B66626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C56E29-451E-2F46-8B6F-10FC7B072620}">
      <dgm:prSet phldrT="[Texto]"/>
      <dgm:spPr/>
      <dgm:t>
        <a:bodyPr/>
        <a:lstStyle/>
        <a:p>
          <a:r>
            <a:rPr lang="es-ES" dirty="0"/>
            <a:t>Obtención de imágenes</a:t>
          </a:r>
        </a:p>
      </dgm:t>
    </dgm:pt>
    <dgm:pt modelId="{79A96CAD-B8CA-7C4A-8BDD-C7FD3CD0980A}" type="parTrans" cxnId="{85D6E4AD-5E9D-C748-BA64-F5AF54D574FB}">
      <dgm:prSet/>
      <dgm:spPr/>
      <dgm:t>
        <a:bodyPr/>
        <a:lstStyle/>
        <a:p>
          <a:endParaRPr lang="es-ES"/>
        </a:p>
      </dgm:t>
    </dgm:pt>
    <dgm:pt modelId="{C5D70C6C-B65C-ED42-8CEF-8718251BEEA0}" type="sibTrans" cxnId="{85D6E4AD-5E9D-C748-BA64-F5AF54D574FB}">
      <dgm:prSet/>
      <dgm:spPr/>
      <dgm:t>
        <a:bodyPr/>
        <a:lstStyle/>
        <a:p>
          <a:endParaRPr lang="es-ES"/>
        </a:p>
      </dgm:t>
    </dgm:pt>
    <dgm:pt modelId="{5071AA46-F52C-6947-9A32-325505518E55}">
      <dgm:prSet phldrT="[Texto]"/>
      <dgm:spPr/>
      <dgm:t>
        <a:bodyPr/>
        <a:lstStyle/>
        <a:p>
          <a:r>
            <a:rPr lang="es-ES" dirty="0"/>
            <a:t>Filtrado</a:t>
          </a:r>
        </a:p>
      </dgm:t>
    </dgm:pt>
    <dgm:pt modelId="{22A1DB11-0F98-2C4A-912D-AA8B45E61E9B}" type="parTrans" cxnId="{C59BA9AB-EAAE-A849-8A7D-B62895004FA7}">
      <dgm:prSet/>
      <dgm:spPr/>
      <dgm:t>
        <a:bodyPr/>
        <a:lstStyle/>
        <a:p>
          <a:endParaRPr lang="es-ES"/>
        </a:p>
      </dgm:t>
    </dgm:pt>
    <dgm:pt modelId="{C8F40314-F826-E544-ADB5-BE8FE76A636D}" type="sibTrans" cxnId="{C59BA9AB-EAAE-A849-8A7D-B62895004FA7}">
      <dgm:prSet/>
      <dgm:spPr/>
      <dgm:t>
        <a:bodyPr/>
        <a:lstStyle/>
        <a:p>
          <a:endParaRPr lang="es-ES"/>
        </a:p>
      </dgm:t>
    </dgm:pt>
    <dgm:pt modelId="{09B7FC9B-C6EE-B34A-9342-3780BD5C4F2F}">
      <dgm:prSet phldrT="[Texto]"/>
      <dgm:spPr/>
      <dgm:t>
        <a:bodyPr/>
        <a:lstStyle/>
        <a:p>
          <a:r>
            <a:rPr lang="es-ES" dirty="0"/>
            <a:t>Segmentación</a:t>
          </a:r>
        </a:p>
      </dgm:t>
    </dgm:pt>
    <dgm:pt modelId="{E9DF0023-9E8C-6943-B4DF-7792F5B9B249}" type="parTrans" cxnId="{BBFB167B-5A32-4A45-AB62-2B53B051BF7B}">
      <dgm:prSet/>
      <dgm:spPr/>
      <dgm:t>
        <a:bodyPr/>
        <a:lstStyle/>
        <a:p>
          <a:endParaRPr lang="es-ES"/>
        </a:p>
      </dgm:t>
    </dgm:pt>
    <dgm:pt modelId="{C4F0DF5C-DF1A-6542-8092-D5418D7BFD42}" type="sibTrans" cxnId="{BBFB167B-5A32-4A45-AB62-2B53B051BF7B}">
      <dgm:prSet/>
      <dgm:spPr/>
      <dgm:t>
        <a:bodyPr/>
        <a:lstStyle/>
        <a:p>
          <a:endParaRPr lang="es-ES"/>
        </a:p>
      </dgm:t>
    </dgm:pt>
    <dgm:pt modelId="{F629DCB8-9BB3-E74B-9C89-8C41AB89124C}">
      <dgm:prSet/>
      <dgm:spPr/>
      <dgm:t>
        <a:bodyPr/>
        <a:lstStyle/>
        <a:p>
          <a:r>
            <a:rPr lang="es-ES" dirty="0"/>
            <a:t>Renderizado</a:t>
          </a:r>
        </a:p>
      </dgm:t>
    </dgm:pt>
    <dgm:pt modelId="{873E4EC8-802B-AE45-9E7F-8A2D8F2919E6}" type="parTrans" cxnId="{A66008ED-972B-FC48-8F98-0F1633E805D9}">
      <dgm:prSet/>
      <dgm:spPr/>
      <dgm:t>
        <a:bodyPr/>
        <a:lstStyle/>
        <a:p>
          <a:endParaRPr lang="es-ES"/>
        </a:p>
      </dgm:t>
    </dgm:pt>
    <dgm:pt modelId="{7DE21EDD-68CC-D64F-B436-B0CD786CED23}" type="sibTrans" cxnId="{A66008ED-972B-FC48-8F98-0F1633E805D9}">
      <dgm:prSet/>
      <dgm:spPr/>
      <dgm:t>
        <a:bodyPr/>
        <a:lstStyle/>
        <a:p>
          <a:endParaRPr lang="es-ES"/>
        </a:p>
      </dgm:t>
    </dgm:pt>
    <dgm:pt modelId="{E4C8219C-E955-E947-9204-14EFC8710889}" type="pres">
      <dgm:prSet presAssocID="{FE978298-ACF9-084F-8307-F87AC3B66626}" presName="Name0" presStyleCnt="0">
        <dgm:presLayoutVars>
          <dgm:dir/>
          <dgm:resizeHandles val="exact"/>
        </dgm:presLayoutVars>
      </dgm:prSet>
      <dgm:spPr/>
    </dgm:pt>
    <dgm:pt modelId="{5E48425D-3ACF-5544-A71B-9164FFD525E5}" type="pres">
      <dgm:prSet presAssocID="{0AC56E29-451E-2F46-8B6F-10FC7B072620}" presName="node" presStyleLbl="node1" presStyleIdx="0" presStyleCnt="4">
        <dgm:presLayoutVars>
          <dgm:bulletEnabled val="1"/>
        </dgm:presLayoutVars>
      </dgm:prSet>
      <dgm:spPr/>
    </dgm:pt>
    <dgm:pt modelId="{AD3C6E56-2F62-9043-A8C5-418CABA81D80}" type="pres">
      <dgm:prSet presAssocID="{C5D70C6C-B65C-ED42-8CEF-8718251BEEA0}" presName="sibTrans" presStyleLbl="sibTrans2D1" presStyleIdx="0" presStyleCnt="3"/>
      <dgm:spPr/>
    </dgm:pt>
    <dgm:pt modelId="{5B3C9B4F-D4B7-9B40-8CF0-0829E8E8658D}" type="pres">
      <dgm:prSet presAssocID="{C5D70C6C-B65C-ED42-8CEF-8718251BEEA0}" presName="connectorText" presStyleLbl="sibTrans2D1" presStyleIdx="0" presStyleCnt="3"/>
      <dgm:spPr/>
    </dgm:pt>
    <dgm:pt modelId="{360A670A-686E-144E-BB3F-DE889CEE60FC}" type="pres">
      <dgm:prSet presAssocID="{5071AA46-F52C-6947-9A32-325505518E55}" presName="node" presStyleLbl="node1" presStyleIdx="1" presStyleCnt="4">
        <dgm:presLayoutVars>
          <dgm:bulletEnabled val="1"/>
        </dgm:presLayoutVars>
      </dgm:prSet>
      <dgm:spPr/>
    </dgm:pt>
    <dgm:pt modelId="{2B2D6CB6-01A5-844B-AEFA-9C2FF3476262}" type="pres">
      <dgm:prSet presAssocID="{C8F40314-F826-E544-ADB5-BE8FE76A636D}" presName="sibTrans" presStyleLbl="sibTrans2D1" presStyleIdx="1" presStyleCnt="3"/>
      <dgm:spPr/>
    </dgm:pt>
    <dgm:pt modelId="{AAC10D90-4501-A34E-BA0A-9CFF178DF0F4}" type="pres">
      <dgm:prSet presAssocID="{C8F40314-F826-E544-ADB5-BE8FE76A636D}" presName="connectorText" presStyleLbl="sibTrans2D1" presStyleIdx="1" presStyleCnt="3"/>
      <dgm:spPr/>
    </dgm:pt>
    <dgm:pt modelId="{9CAC6154-16A2-8E42-9887-C5ADB7ACB791}" type="pres">
      <dgm:prSet presAssocID="{09B7FC9B-C6EE-B34A-9342-3780BD5C4F2F}" presName="node" presStyleLbl="node1" presStyleIdx="2" presStyleCnt="4">
        <dgm:presLayoutVars>
          <dgm:bulletEnabled val="1"/>
        </dgm:presLayoutVars>
      </dgm:prSet>
      <dgm:spPr/>
    </dgm:pt>
    <dgm:pt modelId="{501554D6-2E0C-A848-8324-BD33EE8FF120}" type="pres">
      <dgm:prSet presAssocID="{C4F0DF5C-DF1A-6542-8092-D5418D7BFD42}" presName="sibTrans" presStyleLbl="sibTrans2D1" presStyleIdx="2" presStyleCnt="3"/>
      <dgm:spPr/>
    </dgm:pt>
    <dgm:pt modelId="{80081AB8-CAB4-F841-8B56-E78CC046CEB1}" type="pres">
      <dgm:prSet presAssocID="{C4F0DF5C-DF1A-6542-8092-D5418D7BFD42}" presName="connectorText" presStyleLbl="sibTrans2D1" presStyleIdx="2" presStyleCnt="3"/>
      <dgm:spPr/>
    </dgm:pt>
    <dgm:pt modelId="{3402F4AA-62E0-8742-8923-419B972AEF11}" type="pres">
      <dgm:prSet presAssocID="{F629DCB8-9BB3-E74B-9C89-8C41AB89124C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A6E18-54E7-8344-AB49-885D0319C615}" type="presOf" srcId="{C8F40314-F826-E544-ADB5-BE8FE76A636D}" destId="{AAC10D90-4501-A34E-BA0A-9CFF178DF0F4}" srcOrd="1" destOrd="0" presId="urn:microsoft.com/office/officeart/2005/8/layout/process1"/>
    <dgm:cxn modelId="{D4FA3F1E-B072-1642-B318-D9684AEE0F38}" type="presOf" srcId="{F629DCB8-9BB3-E74B-9C89-8C41AB89124C}" destId="{3402F4AA-62E0-8742-8923-419B972AEF11}" srcOrd="0" destOrd="0" presId="urn:microsoft.com/office/officeart/2005/8/layout/process1"/>
    <dgm:cxn modelId="{352B1922-D6C6-0044-86BC-6E3433658EBC}" type="presOf" srcId="{0AC56E29-451E-2F46-8B6F-10FC7B072620}" destId="{5E48425D-3ACF-5544-A71B-9164FFD525E5}" srcOrd="0" destOrd="0" presId="urn:microsoft.com/office/officeart/2005/8/layout/process1"/>
    <dgm:cxn modelId="{8309E52A-62ED-2D44-BEC0-F8FBF7927F84}" type="presOf" srcId="{C5D70C6C-B65C-ED42-8CEF-8718251BEEA0}" destId="{AD3C6E56-2F62-9043-A8C5-418CABA81D80}" srcOrd="0" destOrd="0" presId="urn:microsoft.com/office/officeart/2005/8/layout/process1"/>
    <dgm:cxn modelId="{EB9E8F4C-1009-1448-A079-EDC26183A2A6}" type="presOf" srcId="{5071AA46-F52C-6947-9A32-325505518E55}" destId="{360A670A-686E-144E-BB3F-DE889CEE60FC}" srcOrd="0" destOrd="0" presId="urn:microsoft.com/office/officeart/2005/8/layout/process1"/>
    <dgm:cxn modelId="{BBFB167B-5A32-4A45-AB62-2B53B051BF7B}" srcId="{FE978298-ACF9-084F-8307-F87AC3B66626}" destId="{09B7FC9B-C6EE-B34A-9342-3780BD5C4F2F}" srcOrd="2" destOrd="0" parTransId="{E9DF0023-9E8C-6943-B4DF-7792F5B9B249}" sibTransId="{C4F0DF5C-DF1A-6542-8092-D5418D7BFD42}"/>
    <dgm:cxn modelId="{4D326783-82E2-774A-ADAA-F76D387C04C4}" type="presOf" srcId="{FE978298-ACF9-084F-8307-F87AC3B66626}" destId="{E4C8219C-E955-E947-9204-14EFC8710889}" srcOrd="0" destOrd="0" presId="urn:microsoft.com/office/officeart/2005/8/layout/process1"/>
    <dgm:cxn modelId="{C59BA9AB-EAAE-A849-8A7D-B62895004FA7}" srcId="{FE978298-ACF9-084F-8307-F87AC3B66626}" destId="{5071AA46-F52C-6947-9A32-325505518E55}" srcOrd="1" destOrd="0" parTransId="{22A1DB11-0F98-2C4A-912D-AA8B45E61E9B}" sibTransId="{C8F40314-F826-E544-ADB5-BE8FE76A636D}"/>
    <dgm:cxn modelId="{85D6E4AD-5E9D-C748-BA64-F5AF54D574FB}" srcId="{FE978298-ACF9-084F-8307-F87AC3B66626}" destId="{0AC56E29-451E-2F46-8B6F-10FC7B072620}" srcOrd="0" destOrd="0" parTransId="{79A96CAD-B8CA-7C4A-8BDD-C7FD3CD0980A}" sibTransId="{C5D70C6C-B65C-ED42-8CEF-8718251BEEA0}"/>
    <dgm:cxn modelId="{0C7480B9-E165-374C-96D9-B90241E2951D}" type="presOf" srcId="{C4F0DF5C-DF1A-6542-8092-D5418D7BFD42}" destId="{80081AB8-CAB4-F841-8B56-E78CC046CEB1}" srcOrd="1" destOrd="0" presId="urn:microsoft.com/office/officeart/2005/8/layout/process1"/>
    <dgm:cxn modelId="{F2DBDDC1-2598-F64D-9FA6-8E9033A6B5C2}" type="presOf" srcId="{C8F40314-F826-E544-ADB5-BE8FE76A636D}" destId="{2B2D6CB6-01A5-844B-AEFA-9C2FF3476262}" srcOrd="0" destOrd="0" presId="urn:microsoft.com/office/officeart/2005/8/layout/process1"/>
    <dgm:cxn modelId="{187928C5-BA06-4046-BF3A-497B900DB75B}" type="presOf" srcId="{09B7FC9B-C6EE-B34A-9342-3780BD5C4F2F}" destId="{9CAC6154-16A2-8E42-9887-C5ADB7ACB791}" srcOrd="0" destOrd="0" presId="urn:microsoft.com/office/officeart/2005/8/layout/process1"/>
    <dgm:cxn modelId="{B65431DC-9275-7D4E-BF99-54DFF8EDF9F5}" type="presOf" srcId="{C4F0DF5C-DF1A-6542-8092-D5418D7BFD42}" destId="{501554D6-2E0C-A848-8324-BD33EE8FF120}" srcOrd="0" destOrd="0" presId="urn:microsoft.com/office/officeart/2005/8/layout/process1"/>
    <dgm:cxn modelId="{A66008ED-972B-FC48-8F98-0F1633E805D9}" srcId="{FE978298-ACF9-084F-8307-F87AC3B66626}" destId="{F629DCB8-9BB3-E74B-9C89-8C41AB89124C}" srcOrd="3" destOrd="0" parTransId="{873E4EC8-802B-AE45-9E7F-8A2D8F2919E6}" sibTransId="{7DE21EDD-68CC-D64F-B436-B0CD786CED23}"/>
    <dgm:cxn modelId="{87E0D1F7-B828-754C-BF96-73744D8D77F3}" type="presOf" srcId="{C5D70C6C-B65C-ED42-8CEF-8718251BEEA0}" destId="{5B3C9B4F-D4B7-9B40-8CF0-0829E8E8658D}" srcOrd="1" destOrd="0" presId="urn:microsoft.com/office/officeart/2005/8/layout/process1"/>
    <dgm:cxn modelId="{F231206D-02A5-EF43-9D89-AAB74B780E7A}" type="presParOf" srcId="{E4C8219C-E955-E947-9204-14EFC8710889}" destId="{5E48425D-3ACF-5544-A71B-9164FFD525E5}" srcOrd="0" destOrd="0" presId="urn:microsoft.com/office/officeart/2005/8/layout/process1"/>
    <dgm:cxn modelId="{0799DFBD-6BD7-644A-A00C-F4C5C375CAE5}" type="presParOf" srcId="{E4C8219C-E955-E947-9204-14EFC8710889}" destId="{AD3C6E56-2F62-9043-A8C5-418CABA81D80}" srcOrd="1" destOrd="0" presId="urn:microsoft.com/office/officeart/2005/8/layout/process1"/>
    <dgm:cxn modelId="{D0755373-56EE-1B4F-85F5-7F6CC85AE9E2}" type="presParOf" srcId="{AD3C6E56-2F62-9043-A8C5-418CABA81D80}" destId="{5B3C9B4F-D4B7-9B40-8CF0-0829E8E8658D}" srcOrd="0" destOrd="0" presId="urn:microsoft.com/office/officeart/2005/8/layout/process1"/>
    <dgm:cxn modelId="{AB5C30BB-5919-3748-A8A4-82A0A27B1BA4}" type="presParOf" srcId="{E4C8219C-E955-E947-9204-14EFC8710889}" destId="{360A670A-686E-144E-BB3F-DE889CEE60FC}" srcOrd="2" destOrd="0" presId="urn:microsoft.com/office/officeart/2005/8/layout/process1"/>
    <dgm:cxn modelId="{074D80F6-F77E-9E47-889E-26859492DEDD}" type="presParOf" srcId="{E4C8219C-E955-E947-9204-14EFC8710889}" destId="{2B2D6CB6-01A5-844B-AEFA-9C2FF3476262}" srcOrd="3" destOrd="0" presId="urn:microsoft.com/office/officeart/2005/8/layout/process1"/>
    <dgm:cxn modelId="{D58E15BB-1753-D54F-B9A7-AD6A07AF3EF9}" type="presParOf" srcId="{2B2D6CB6-01A5-844B-AEFA-9C2FF3476262}" destId="{AAC10D90-4501-A34E-BA0A-9CFF178DF0F4}" srcOrd="0" destOrd="0" presId="urn:microsoft.com/office/officeart/2005/8/layout/process1"/>
    <dgm:cxn modelId="{F3897D2B-2A75-BA40-9540-4501606DFC4E}" type="presParOf" srcId="{E4C8219C-E955-E947-9204-14EFC8710889}" destId="{9CAC6154-16A2-8E42-9887-C5ADB7ACB791}" srcOrd="4" destOrd="0" presId="urn:microsoft.com/office/officeart/2005/8/layout/process1"/>
    <dgm:cxn modelId="{D3388974-259A-9541-B4CE-43704D7CB634}" type="presParOf" srcId="{E4C8219C-E955-E947-9204-14EFC8710889}" destId="{501554D6-2E0C-A848-8324-BD33EE8FF120}" srcOrd="5" destOrd="0" presId="urn:microsoft.com/office/officeart/2005/8/layout/process1"/>
    <dgm:cxn modelId="{AB5DBB54-460B-1F40-A1BC-49B3E0D37438}" type="presParOf" srcId="{501554D6-2E0C-A848-8324-BD33EE8FF120}" destId="{80081AB8-CAB4-F841-8B56-E78CC046CEB1}" srcOrd="0" destOrd="0" presId="urn:microsoft.com/office/officeart/2005/8/layout/process1"/>
    <dgm:cxn modelId="{6B399741-0C5D-4F43-88EE-B1982114A829}" type="presParOf" srcId="{E4C8219C-E955-E947-9204-14EFC8710889}" destId="{3402F4AA-62E0-8742-8923-419B972AEF1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8AAAA-4DD0-E14E-8440-DDFB28018F8F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A5EF384-1065-B749-9537-4BEC2A1C94C1}">
      <dgm:prSet phldrT="[Texto]"/>
      <dgm:spPr/>
      <dgm:t>
        <a:bodyPr/>
        <a:lstStyle/>
        <a:p>
          <a:r>
            <a:rPr lang="es-ES" dirty="0"/>
            <a:t>Gaussiano</a:t>
          </a:r>
        </a:p>
      </dgm:t>
    </dgm:pt>
    <dgm:pt modelId="{9DCAACEA-6442-F14D-8DA6-2F02BE9D5E6D}" type="parTrans" cxnId="{4BB81067-50BF-C047-9397-8583207BF75E}">
      <dgm:prSet/>
      <dgm:spPr/>
      <dgm:t>
        <a:bodyPr/>
        <a:lstStyle/>
        <a:p>
          <a:endParaRPr lang="es-ES"/>
        </a:p>
      </dgm:t>
    </dgm:pt>
    <dgm:pt modelId="{34B887EE-463F-2A49-B08B-9FA80E368BA9}" type="sibTrans" cxnId="{4BB81067-50BF-C047-9397-8583207BF75E}">
      <dgm:prSet/>
      <dgm:spPr/>
      <dgm:t>
        <a:bodyPr/>
        <a:lstStyle/>
        <a:p>
          <a:endParaRPr lang="es-ES"/>
        </a:p>
      </dgm:t>
    </dgm:pt>
    <dgm:pt modelId="{8F7B8018-066F-F440-A4DA-CF48C6172008}">
      <dgm:prSet phldrT="[Texto]"/>
      <dgm:spPr/>
      <dgm:t>
        <a:bodyPr/>
        <a:lstStyle/>
        <a:p>
          <a:r>
            <a:rPr lang="es-ES" dirty="0"/>
            <a:t>Media</a:t>
          </a:r>
        </a:p>
      </dgm:t>
    </dgm:pt>
    <dgm:pt modelId="{01E7FE24-3C36-CE44-A9BC-B4D614A55FFF}" type="parTrans" cxnId="{03220FBB-C58D-EA4F-9247-D542A4C336C0}">
      <dgm:prSet/>
      <dgm:spPr/>
      <dgm:t>
        <a:bodyPr/>
        <a:lstStyle/>
        <a:p>
          <a:endParaRPr lang="es-ES"/>
        </a:p>
      </dgm:t>
    </dgm:pt>
    <dgm:pt modelId="{F760D497-7976-D845-B387-35FE93E45CFD}" type="sibTrans" cxnId="{03220FBB-C58D-EA4F-9247-D542A4C336C0}">
      <dgm:prSet/>
      <dgm:spPr/>
      <dgm:t>
        <a:bodyPr/>
        <a:lstStyle/>
        <a:p>
          <a:endParaRPr lang="es-ES"/>
        </a:p>
      </dgm:t>
    </dgm:pt>
    <dgm:pt modelId="{3C02A1A0-5158-9E42-A331-0D97458736AF}">
      <dgm:prSet phldrT="[Texto]"/>
      <dgm:spPr/>
      <dgm:t>
        <a:bodyPr/>
        <a:lstStyle/>
        <a:p>
          <a:r>
            <a:rPr lang="es-ES" dirty="0"/>
            <a:t>Mediana</a:t>
          </a:r>
        </a:p>
      </dgm:t>
    </dgm:pt>
    <dgm:pt modelId="{4110961E-A357-C947-BE35-689700EABA80}" type="parTrans" cxnId="{AC20A28F-77CA-CC4C-A620-B8633BBC4A0A}">
      <dgm:prSet/>
      <dgm:spPr/>
      <dgm:t>
        <a:bodyPr/>
        <a:lstStyle/>
        <a:p>
          <a:endParaRPr lang="es-ES"/>
        </a:p>
      </dgm:t>
    </dgm:pt>
    <dgm:pt modelId="{ED9B2CC7-8738-4541-BC28-F3F4F59C11E4}" type="sibTrans" cxnId="{AC20A28F-77CA-CC4C-A620-B8633BBC4A0A}">
      <dgm:prSet/>
      <dgm:spPr/>
      <dgm:t>
        <a:bodyPr/>
        <a:lstStyle/>
        <a:p>
          <a:endParaRPr lang="es-ES"/>
        </a:p>
      </dgm:t>
    </dgm:pt>
    <dgm:pt modelId="{8ECA63E5-C7F5-0B4C-ADC2-285CAC7247E5}">
      <dgm:prSet phldrT="[Texto]"/>
      <dgm:spPr/>
      <dgm:t>
        <a:bodyPr/>
        <a:lstStyle/>
        <a:p>
          <a:r>
            <a:rPr lang="es-ES" dirty="0"/>
            <a:t>Convolución utilizando la distribución de Gauss</a:t>
          </a:r>
        </a:p>
      </dgm:t>
    </dgm:pt>
    <dgm:pt modelId="{400D34F5-FFCC-AE4A-8B99-35827EA2D0F0}" type="parTrans" cxnId="{05AE0861-2300-0C49-8464-1DC0C9BB5030}">
      <dgm:prSet/>
      <dgm:spPr/>
      <dgm:t>
        <a:bodyPr/>
        <a:lstStyle/>
        <a:p>
          <a:endParaRPr lang="es-ES"/>
        </a:p>
      </dgm:t>
    </dgm:pt>
    <dgm:pt modelId="{24AAC61B-AF67-D146-BC73-17A39888C811}" type="sibTrans" cxnId="{05AE0861-2300-0C49-8464-1DC0C9BB5030}">
      <dgm:prSet/>
      <dgm:spPr/>
      <dgm:t>
        <a:bodyPr/>
        <a:lstStyle/>
        <a:p>
          <a:endParaRPr lang="es-ES"/>
        </a:p>
      </dgm:t>
    </dgm:pt>
    <dgm:pt modelId="{182C144D-3143-B04D-A04A-02D9BDB24B8D}">
      <dgm:prSet phldrT="[Texto]"/>
      <dgm:spPr/>
      <dgm:t>
        <a:bodyPr/>
        <a:lstStyle/>
        <a:p>
          <a:r>
            <a:rPr lang="es-ES" dirty="0"/>
            <a:t>Suavizado</a:t>
          </a:r>
        </a:p>
      </dgm:t>
    </dgm:pt>
    <dgm:pt modelId="{117D4D43-49B5-7E4D-9369-B245D2C248B4}" type="parTrans" cxnId="{0E35AB6A-52D4-164A-907C-9001BF5229E0}">
      <dgm:prSet/>
      <dgm:spPr/>
      <dgm:t>
        <a:bodyPr/>
        <a:lstStyle/>
        <a:p>
          <a:endParaRPr lang="es-ES"/>
        </a:p>
      </dgm:t>
    </dgm:pt>
    <dgm:pt modelId="{975DE8E6-26B1-8042-A0DB-177DD27A26F3}" type="sibTrans" cxnId="{0E35AB6A-52D4-164A-907C-9001BF5229E0}">
      <dgm:prSet/>
      <dgm:spPr/>
      <dgm:t>
        <a:bodyPr/>
        <a:lstStyle/>
        <a:p>
          <a:endParaRPr lang="es-ES"/>
        </a:p>
      </dgm:t>
    </dgm:pt>
    <dgm:pt modelId="{B0FA9A8C-360A-8248-8DFA-FEBC1F792322}">
      <dgm:prSet/>
      <dgm:spPr/>
      <dgm:t>
        <a:bodyPr/>
        <a:lstStyle/>
        <a:p>
          <a:r>
            <a:rPr lang="es-ES" dirty="0"/>
            <a:t>Convolución utilizando la media</a:t>
          </a:r>
        </a:p>
      </dgm:t>
    </dgm:pt>
    <dgm:pt modelId="{0AB2BE70-6063-CB43-878B-ED30C082DD39}" type="parTrans" cxnId="{13E80910-552D-D94B-BB81-CA2516784777}">
      <dgm:prSet/>
      <dgm:spPr/>
      <dgm:t>
        <a:bodyPr/>
        <a:lstStyle/>
        <a:p>
          <a:endParaRPr lang="es-ES"/>
        </a:p>
      </dgm:t>
    </dgm:pt>
    <dgm:pt modelId="{06020A2F-23F4-6E43-913D-70E0FCADDF76}" type="sibTrans" cxnId="{13E80910-552D-D94B-BB81-CA2516784777}">
      <dgm:prSet/>
      <dgm:spPr/>
      <dgm:t>
        <a:bodyPr/>
        <a:lstStyle/>
        <a:p>
          <a:endParaRPr lang="es-ES"/>
        </a:p>
      </dgm:t>
    </dgm:pt>
    <dgm:pt modelId="{AA6F564A-382A-054D-8418-27A973B3CB63}">
      <dgm:prSet/>
      <dgm:spPr/>
      <dgm:t>
        <a:bodyPr/>
        <a:lstStyle/>
        <a:p>
          <a:r>
            <a:rPr lang="es-ES" dirty="0"/>
            <a:t>Convolución utilizando la mediana</a:t>
          </a:r>
        </a:p>
      </dgm:t>
    </dgm:pt>
    <dgm:pt modelId="{6332D72D-52D3-7042-B65B-7AFF20BA10AD}" type="parTrans" cxnId="{8D4FC6B8-2C48-7444-9BC3-9D8038B29023}">
      <dgm:prSet/>
      <dgm:spPr/>
      <dgm:t>
        <a:bodyPr/>
        <a:lstStyle/>
        <a:p>
          <a:endParaRPr lang="es-ES"/>
        </a:p>
      </dgm:t>
    </dgm:pt>
    <dgm:pt modelId="{1971F8AF-9AB6-6C4F-9A1D-A667B5DA5EC3}" type="sibTrans" cxnId="{8D4FC6B8-2C48-7444-9BC3-9D8038B29023}">
      <dgm:prSet/>
      <dgm:spPr/>
      <dgm:t>
        <a:bodyPr/>
        <a:lstStyle/>
        <a:p>
          <a:endParaRPr lang="es-ES"/>
        </a:p>
      </dgm:t>
    </dgm:pt>
    <dgm:pt modelId="{51893523-80D1-684B-A2B5-452DB95107DE}">
      <dgm:prSet/>
      <dgm:spPr/>
      <dgm:t>
        <a:bodyPr/>
        <a:lstStyle/>
        <a:p>
          <a:r>
            <a:rPr lang="es-ES" dirty="0"/>
            <a:t>Suavizado agresivo</a:t>
          </a:r>
        </a:p>
      </dgm:t>
    </dgm:pt>
    <dgm:pt modelId="{ABD0E7BB-2D5B-2646-B0D5-717D55845A23}" type="parTrans" cxnId="{5EAA0F08-1EB6-1C4B-8BF4-6D16175CFF86}">
      <dgm:prSet/>
      <dgm:spPr/>
      <dgm:t>
        <a:bodyPr/>
        <a:lstStyle/>
        <a:p>
          <a:endParaRPr lang="es-ES"/>
        </a:p>
      </dgm:t>
    </dgm:pt>
    <dgm:pt modelId="{1CBF284F-368C-4C4A-B7EF-74764570CA97}" type="sibTrans" cxnId="{5EAA0F08-1EB6-1C4B-8BF4-6D16175CFF86}">
      <dgm:prSet/>
      <dgm:spPr/>
      <dgm:t>
        <a:bodyPr/>
        <a:lstStyle/>
        <a:p>
          <a:endParaRPr lang="es-ES"/>
        </a:p>
      </dgm:t>
    </dgm:pt>
    <dgm:pt modelId="{0A51DB39-B102-2842-ABB7-3BC09A50626B}">
      <dgm:prSet/>
      <dgm:spPr/>
      <dgm:t>
        <a:bodyPr/>
        <a:lstStyle/>
        <a:p>
          <a:r>
            <a:rPr lang="es-ES" dirty="0"/>
            <a:t>Reducción de ruido tipo </a:t>
          </a:r>
          <a:r>
            <a:rPr lang="es-ES" i="1" dirty="0" err="1"/>
            <a:t>salt</a:t>
          </a:r>
          <a:r>
            <a:rPr lang="es-ES" i="1" dirty="0"/>
            <a:t>-and-</a:t>
          </a:r>
          <a:r>
            <a:rPr lang="es-ES" i="1" dirty="0" err="1"/>
            <a:t>pepper</a:t>
          </a:r>
          <a:endParaRPr lang="es-ES" dirty="0"/>
        </a:p>
      </dgm:t>
    </dgm:pt>
    <dgm:pt modelId="{51F441E8-B19A-4B45-9B37-3C9544A47F86}" type="parTrans" cxnId="{1342050A-EE14-5549-8AB5-FDE006ACEB5B}">
      <dgm:prSet/>
      <dgm:spPr/>
      <dgm:t>
        <a:bodyPr/>
        <a:lstStyle/>
        <a:p>
          <a:endParaRPr lang="es-ES"/>
        </a:p>
      </dgm:t>
    </dgm:pt>
    <dgm:pt modelId="{DB071F81-838A-3B4E-A6C2-BA658D01184E}" type="sibTrans" cxnId="{1342050A-EE14-5549-8AB5-FDE006ACEB5B}">
      <dgm:prSet/>
      <dgm:spPr/>
      <dgm:t>
        <a:bodyPr/>
        <a:lstStyle/>
        <a:p>
          <a:endParaRPr lang="es-ES"/>
        </a:p>
      </dgm:t>
    </dgm:pt>
    <dgm:pt modelId="{17E1966E-42D7-0A4E-B223-254056333750}" type="pres">
      <dgm:prSet presAssocID="{ABD8AAAA-4DD0-E14E-8440-DDFB28018F8F}" presName="Name0" presStyleCnt="0">
        <dgm:presLayoutVars>
          <dgm:dir/>
          <dgm:animLvl val="lvl"/>
          <dgm:resizeHandles val="exact"/>
        </dgm:presLayoutVars>
      </dgm:prSet>
      <dgm:spPr/>
    </dgm:pt>
    <dgm:pt modelId="{E40E6C48-E6C7-1B45-930B-2712C25C8D1E}" type="pres">
      <dgm:prSet presAssocID="{2A5EF384-1065-B749-9537-4BEC2A1C94C1}" presName="linNode" presStyleCnt="0"/>
      <dgm:spPr/>
    </dgm:pt>
    <dgm:pt modelId="{E72BA29B-C827-B645-BD54-E8F63FC01E79}" type="pres">
      <dgm:prSet presAssocID="{2A5EF384-1065-B749-9537-4BEC2A1C94C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DAB4460-D213-2444-A69D-C4D6A2A554AE}" type="pres">
      <dgm:prSet presAssocID="{2A5EF384-1065-B749-9537-4BEC2A1C94C1}" presName="descendantText" presStyleLbl="alignAccFollowNode1" presStyleIdx="0" presStyleCnt="3">
        <dgm:presLayoutVars>
          <dgm:bulletEnabled val="1"/>
        </dgm:presLayoutVars>
      </dgm:prSet>
      <dgm:spPr/>
    </dgm:pt>
    <dgm:pt modelId="{D7163D60-5685-964F-8635-BC9282D2FB98}" type="pres">
      <dgm:prSet presAssocID="{34B887EE-463F-2A49-B08B-9FA80E368BA9}" presName="sp" presStyleCnt="0"/>
      <dgm:spPr/>
    </dgm:pt>
    <dgm:pt modelId="{36351CA7-F1B2-6548-8FEC-DE8BBA65D458}" type="pres">
      <dgm:prSet presAssocID="{8F7B8018-066F-F440-A4DA-CF48C6172008}" presName="linNode" presStyleCnt="0"/>
      <dgm:spPr/>
    </dgm:pt>
    <dgm:pt modelId="{E4892D08-3A9A-5345-83F0-9B7156AB3808}" type="pres">
      <dgm:prSet presAssocID="{8F7B8018-066F-F440-A4DA-CF48C617200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8777FD5-DCA8-634A-9690-8AA13AD4D643}" type="pres">
      <dgm:prSet presAssocID="{8F7B8018-066F-F440-A4DA-CF48C6172008}" presName="descendantText" presStyleLbl="alignAccFollowNode1" presStyleIdx="1" presStyleCnt="3">
        <dgm:presLayoutVars>
          <dgm:bulletEnabled val="1"/>
        </dgm:presLayoutVars>
      </dgm:prSet>
      <dgm:spPr/>
    </dgm:pt>
    <dgm:pt modelId="{F1872AC1-E349-F547-8A25-6AC49DB52A0C}" type="pres">
      <dgm:prSet presAssocID="{F760D497-7976-D845-B387-35FE93E45CFD}" presName="sp" presStyleCnt="0"/>
      <dgm:spPr/>
    </dgm:pt>
    <dgm:pt modelId="{EC50441E-5F1F-F144-9199-53ABD38240B7}" type="pres">
      <dgm:prSet presAssocID="{3C02A1A0-5158-9E42-A331-0D97458736AF}" presName="linNode" presStyleCnt="0"/>
      <dgm:spPr/>
    </dgm:pt>
    <dgm:pt modelId="{A77C0704-2B70-814F-8C32-B8FA1A5A10A1}" type="pres">
      <dgm:prSet presAssocID="{3C02A1A0-5158-9E42-A331-0D97458736A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085D02A-9520-F94D-97E0-0C9429F6D2DE}" type="pres">
      <dgm:prSet presAssocID="{3C02A1A0-5158-9E42-A331-0D97458736A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0C6CD07-FD42-4F48-8C82-102F3C602440}" type="presOf" srcId="{ABD8AAAA-4DD0-E14E-8440-DDFB28018F8F}" destId="{17E1966E-42D7-0A4E-B223-254056333750}" srcOrd="0" destOrd="0" presId="urn:microsoft.com/office/officeart/2005/8/layout/vList5"/>
    <dgm:cxn modelId="{5EAA0F08-1EB6-1C4B-8BF4-6D16175CFF86}" srcId="{8F7B8018-066F-F440-A4DA-CF48C6172008}" destId="{51893523-80D1-684B-A2B5-452DB95107DE}" srcOrd="1" destOrd="0" parTransId="{ABD0E7BB-2D5B-2646-B0D5-717D55845A23}" sibTransId="{1CBF284F-368C-4C4A-B7EF-74764570CA97}"/>
    <dgm:cxn modelId="{1342050A-EE14-5549-8AB5-FDE006ACEB5B}" srcId="{3C02A1A0-5158-9E42-A331-0D97458736AF}" destId="{0A51DB39-B102-2842-ABB7-3BC09A50626B}" srcOrd="1" destOrd="0" parTransId="{51F441E8-B19A-4B45-9B37-3C9544A47F86}" sibTransId="{DB071F81-838A-3B4E-A6C2-BA658D01184E}"/>
    <dgm:cxn modelId="{13E80910-552D-D94B-BB81-CA2516784777}" srcId="{8F7B8018-066F-F440-A4DA-CF48C6172008}" destId="{B0FA9A8C-360A-8248-8DFA-FEBC1F792322}" srcOrd="0" destOrd="0" parTransId="{0AB2BE70-6063-CB43-878B-ED30C082DD39}" sibTransId="{06020A2F-23F4-6E43-913D-70E0FCADDF76}"/>
    <dgm:cxn modelId="{F31B8D30-DDD4-D146-ADE8-A7D1B1BA4D42}" type="presOf" srcId="{AA6F564A-382A-054D-8418-27A973B3CB63}" destId="{7085D02A-9520-F94D-97E0-0C9429F6D2DE}" srcOrd="0" destOrd="0" presId="urn:microsoft.com/office/officeart/2005/8/layout/vList5"/>
    <dgm:cxn modelId="{D797164E-78BE-834B-9E14-F95877BC6B31}" type="presOf" srcId="{8ECA63E5-C7F5-0B4C-ADC2-285CAC7247E5}" destId="{9DAB4460-D213-2444-A69D-C4D6A2A554AE}" srcOrd="0" destOrd="0" presId="urn:microsoft.com/office/officeart/2005/8/layout/vList5"/>
    <dgm:cxn modelId="{05AE0861-2300-0C49-8464-1DC0C9BB5030}" srcId="{2A5EF384-1065-B749-9537-4BEC2A1C94C1}" destId="{8ECA63E5-C7F5-0B4C-ADC2-285CAC7247E5}" srcOrd="0" destOrd="0" parTransId="{400D34F5-FFCC-AE4A-8B99-35827EA2D0F0}" sibTransId="{24AAC61B-AF67-D146-BC73-17A39888C811}"/>
    <dgm:cxn modelId="{4BB81067-50BF-C047-9397-8583207BF75E}" srcId="{ABD8AAAA-4DD0-E14E-8440-DDFB28018F8F}" destId="{2A5EF384-1065-B749-9537-4BEC2A1C94C1}" srcOrd="0" destOrd="0" parTransId="{9DCAACEA-6442-F14D-8DA6-2F02BE9D5E6D}" sibTransId="{34B887EE-463F-2A49-B08B-9FA80E368BA9}"/>
    <dgm:cxn modelId="{0E35AB6A-52D4-164A-907C-9001BF5229E0}" srcId="{2A5EF384-1065-B749-9537-4BEC2A1C94C1}" destId="{182C144D-3143-B04D-A04A-02D9BDB24B8D}" srcOrd="1" destOrd="0" parTransId="{117D4D43-49B5-7E4D-9369-B245D2C248B4}" sibTransId="{975DE8E6-26B1-8042-A0DB-177DD27A26F3}"/>
    <dgm:cxn modelId="{12107287-385E-904E-9115-F0ED4E5C915A}" type="presOf" srcId="{2A5EF384-1065-B749-9537-4BEC2A1C94C1}" destId="{E72BA29B-C827-B645-BD54-E8F63FC01E79}" srcOrd="0" destOrd="0" presId="urn:microsoft.com/office/officeart/2005/8/layout/vList5"/>
    <dgm:cxn modelId="{5C5A728A-DA06-A744-A47B-B7476248A7BF}" type="presOf" srcId="{B0FA9A8C-360A-8248-8DFA-FEBC1F792322}" destId="{18777FD5-DCA8-634A-9690-8AA13AD4D643}" srcOrd="0" destOrd="0" presId="urn:microsoft.com/office/officeart/2005/8/layout/vList5"/>
    <dgm:cxn modelId="{AC20A28F-77CA-CC4C-A620-B8633BBC4A0A}" srcId="{ABD8AAAA-4DD0-E14E-8440-DDFB28018F8F}" destId="{3C02A1A0-5158-9E42-A331-0D97458736AF}" srcOrd="2" destOrd="0" parTransId="{4110961E-A357-C947-BE35-689700EABA80}" sibTransId="{ED9B2CC7-8738-4541-BC28-F3F4F59C11E4}"/>
    <dgm:cxn modelId="{D28A1492-3FB2-5043-9BFD-084403790EF6}" type="presOf" srcId="{182C144D-3143-B04D-A04A-02D9BDB24B8D}" destId="{9DAB4460-D213-2444-A69D-C4D6A2A554AE}" srcOrd="0" destOrd="1" presId="urn:microsoft.com/office/officeart/2005/8/layout/vList5"/>
    <dgm:cxn modelId="{7C62B594-85A7-5A4A-9263-86EB2F69EE5E}" type="presOf" srcId="{8F7B8018-066F-F440-A4DA-CF48C6172008}" destId="{E4892D08-3A9A-5345-83F0-9B7156AB3808}" srcOrd="0" destOrd="0" presId="urn:microsoft.com/office/officeart/2005/8/layout/vList5"/>
    <dgm:cxn modelId="{7470D597-1107-EC48-B1F4-73566D2CEE31}" type="presOf" srcId="{0A51DB39-B102-2842-ABB7-3BC09A50626B}" destId="{7085D02A-9520-F94D-97E0-0C9429F6D2DE}" srcOrd="0" destOrd="1" presId="urn:microsoft.com/office/officeart/2005/8/layout/vList5"/>
    <dgm:cxn modelId="{9F77C5AD-2BA0-B64E-8F7D-7593CA45ED34}" type="presOf" srcId="{51893523-80D1-684B-A2B5-452DB95107DE}" destId="{18777FD5-DCA8-634A-9690-8AA13AD4D643}" srcOrd="0" destOrd="1" presId="urn:microsoft.com/office/officeart/2005/8/layout/vList5"/>
    <dgm:cxn modelId="{8D4FC6B8-2C48-7444-9BC3-9D8038B29023}" srcId="{3C02A1A0-5158-9E42-A331-0D97458736AF}" destId="{AA6F564A-382A-054D-8418-27A973B3CB63}" srcOrd="0" destOrd="0" parTransId="{6332D72D-52D3-7042-B65B-7AFF20BA10AD}" sibTransId="{1971F8AF-9AB6-6C4F-9A1D-A667B5DA5EC3}"/>
    <dgm:cxn modelId="{03220FBB-C58D-EA4F-9247-D542A4C336C0}" srcId="{ABD8AAAA-4DD0-E14E-8440-DDFB28018F8F}" destId="{8F7B8018-066F-F440-A4DA-CF48C6172008}" srcOrd="1" destOrd="0" parTransId="{01E7FE24-3C36-CE44-A9BC-B4D614A55FFF}" sibTransId="{F760D497-7976-D845-B387-35FE93E45CFD}"/>
    <dgm:cxn modelId="{A8F59CD4-90AB-814B-BA94-26C15734621E}" type="presOf" srcId="{3C02A1A0-5158-9E42-A331-0D97458736AF}" destId="{A77C0704-2B70-814F-8C32-B8FA1A5A10A1}" srcOrd="0" destOrd="0" presId="urn:microsoft.com/office/officeart/2005/8/layout/vList5"/>
    <dgm:cxn modelId="{9F395675-1C97-1D46-88AF-C2B5CC1816B1}" type="presParOf" srcId="{17E1966E-42D7-0A4E-B223-254056333750}" destId="{E40E6C48-E6C7-1B45-930B-2712C25C8D1E}" srcOrd="0" destOrd="0" presId="urn:microsoft.com/office/officeart/2005/8/layout/vList5"/>
    <dgm:cxn modelId="{90488C08-D9D8-C045-92C3-79AA00B98767}" type="presParOf" srcId="{E40E6C48-E6C7-1B45-930B-2712C25C8D1E}" destId="{E72BA29B-C827-B645-BD54-E8F63FC01E79}" srcOrd="0" destOrd="0" presId="urn:microsoft.com/office/officeart/2005/8/layout/vList5"/>
    <dgm:cxn modelId="{1D2FDD22-D602-EA47-B799-FB01074708E1}" type="presParOf" srcId="{E40E6C48-E6C7-1B45-930B-2712C25C8D1E}" destId="{9DAB4460-D213-2444-A69D-C4D6A2A554AE}" srcOrd="1" destOrd="0" presId="urn:microsoft.com/office/officeart/2005/8/layout/vList5"/>
    <dgm:cxn modelId="{CCAF0E12-D66B-0D4E-AF21-48D381EAC8D7}" type="presParOf" srcId="{17E1966E-42D7-0A4E-B223-254056333750}" destId="{D7163D60-5685-964F-8635-BC9282D2FB98}" srcOrd="1" destOrd="0" presId="urn:microsoft.com/office/officeart/2005/8/layout/vList5"/>
    <dgm:cxn modelId="{1CAA1742-D29F-8F45-BC59-07B284E96E04}" type="presParOf" srcId="{17E1966E-42D7-0A4E-B223-254056333750}" destId="{36351CA7-F1B2-6548-8FEC-DE8BBA65D458}" srcOrd="2" destOrd="0" presId="urn:microsoft.com/office/officeart/2005/8/layout/vList5"/>
    <dgm:cxn modelId="{F0820ECC-7FFB-4645-B9F6-07AB80A42B89}" type="presParOf" srcId="{36351CA7-F1B2-6548-8FEC-DE8BBA65D458}" destId="{E4892D08-3A9A-5345-83F0-9B7156AB3808}" srcOrd="0" destOrd="0" presId="urn:microsoft.com/office/officeart/2005/8/layout/vList5"/>
    <dgm:cxn modelId="{26144A1B-9433-4A4A-B237-6AD7AB95504E}" type="presParOf" srcId="{36351CA7-F1B2-6548-8FEC-DE8BBA65D458}" destId="{18777FD5-DCA8-634A-9690-8AA13AD4D643}" srcOrd="1" destOrd="0" presId="urn:microsoft.com/office/officeart/2005/8/layout/vList5"/>
    <dgm:cxn modelId="{92D9D7ED-37F1-994A-B5D6-8144EB479DB3}" type="presParOf" srcId="{17E1966E-42D7-0A4E-B223-254056333750}" destId="{F1872AC1-E349-F547-8A25-6AC49DB52A0C}" srcOrd="3" destOrd="0" presId="urn:microsoft.com/office/officeart/2005/8/layout/vList5"/>
    <dgm:cxn modelId="{F03E59D8-B5D5-0245-8549-A3615EC63275}" type="presParOf" srcId="{17E1966E-42D7-0A4E-B223-254056333750}" destId="{EC50441E-5F1F-F144-9199-53ABD38240B7}" srcOrd="4" destOrd="0" presId="urn:microsoft.com/office/officeart/2005/8/layout/vList5"/>
    <dgm:cxn modelId="{A029A832-E4F7-7A4E-A031-BD17E009F579}" type="presParOf" srcId="{EC50441E-5F1F-F144-9199-53ABD38240B7}" destId="{A77C0704-2B70-814F-8C32-B8FA1A5A10A1}" srcOrd="0" destOrd="0" presId="urn:microsoft.com/office/officeart/2005/8/layout/vList5"/>
    <dgm:cxn modelId="{FE501CCC-1291-CC43-B327-B5DFD068C2C9}" type="presParOf" srcId="{EC50441E-5F1F-F144-9199-53ABD38240B7}" destId="{7085D02A-9520-F94D-97E0-0C9429F6D2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74236F-6A46-D74F-80A7-08233E18E9B7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709DE5D-8386-584A-9046-167E4C494B05}">
      <dgm:prSet phldrT="[Texto]"/>
      <dgm:spPr/>
      <dgm:t>
        <a:bodyPr/>
        <a:lstStyle/>
        <a:p>
          <a:r>
            <a:rPr lang="es-ES" dirty="0"/>
            <a:t>Basada en umbrales</a:t>
          </a:r>
        </a:p>
      </dgm:t>
    </dgm:pt>
    <dgm:pt modelId="{C9070912-4742-5449-9E01-FD4C3F13F18A}" type="parTrans" cxnId="{BE62FF8F-08C8-874A-A62E-B58C352CD5A1}">
      <dgm:prSet/>
      <dgm:spPr/>
      <dgm:t>
        <a:bodyPr/>
        <a:lstStyle/>
        <a:p>
          <a:endParaRPr lang="es-ES"/>
        </a:p>
      </dgm:t>
    </dgm:pt>
    <dgm:pt modelId="{9AC507D8-2366-DC41-BEC4-1ADAEAE052FB}" type="sibTrans" cxnId="{BE62FF8F-08C8-874A-A62E-B58C352CD5A1}">
      <dgm:prSet/>
      <dgm:spPr/>
      <dgm:t>
        <a:bodyPr/>
        <a:lstStyle/>
        <a:p>
          <a:endParaRPr lang="es-ES"/>
        </a:p>
      </dgm:t>
    </dgm:pt>
    <dgm:pt modelId="{5A11067B-C75D-0543-BBA7-4B0A587A9AB1}">
      <dgm:prSet phldrT="[Texto]"/>
      <dgm:spPr/>
      <dgm:t>
        <a:bodyPr/>
        <a:lstStyle/>
        <a:p>
          <a:r>
            <a:rPr lang="es-ES" dirty="0"/>
            <a:t>Se basa en el criterio de similitud</a:t>
          </a:r>
        </a:p>
      </dgm:t>
    </dgm:pt>
    <dgm:pt modelId="{0D9652DD-289A-604E-86B5-080C809603E6}" type="parTrans" cxnId="{B40B0715-65DD-604A-B214-F7002D7460D2}">
      <dgm:prSet/>
      <dgm:spPr/>
      <dgm:t>
        <a:bodyPr/>
        <a:lstStyle/>
        <a:p>
          <a:endParaRPr lang="es-ES"/>
        </a:p>
      </dgm:t>
    </dgm:pt>
    <dgm:pt modelId="{D45E5FDB-99B0-5C48-8F12-1858A1352474}" type="sibTrans" cxnId="{B40B0715-65DD-604A-B214-F7002D7460D2}">
      <dgm:prSet/>
      <dgm:spPr/>
      <dgm:t>
        <a:bodyPr/>
        <a:lstStyle/>
        <a:p>
          <a:endParaRPr lang="es-ES"/>
        </a:p>
      </dgm:t>
    </dgm:pt>
    <dgm:pt modelId="{FE73ACB4-E4A2-3C44-B8E2-B924789FDB7F}">
      <dgm:prSet phldrT="[Texto]"/>
      <dgm:spPr/>
      <dgm:t>
        <a:bodyPr/>
        <a:lstStyle/>
        <a:p>
          <a:r>
            <a:rPr lang="es-ES" dirty="0"/>
            <a:t>Crecimiento basado en umbrales</a:t>
          </a:r>
        </a:p>
      </dgm:t>
    </dgm:pt>
    <dgm:pt modelId="{CD21A4A8-BF53-2947-AE29-4A064CB002F4}" type="parTrans" cxnId="{79E4D69B-88CD-DD49-A86D-6CB112173885}">
      <dgm:prSet/>
      <dgm:spPr/>
      <dgm:t>
        <a:bodyPr/>
        <a:lstStyle/>
        <a:p>
          <a:endParaRPr lang="es-ES"/>
        </a:p>
      </dgm:t>
    </dgm:pt>
    <dgm:pt modelId="{CB174E9C-44C0-254B-B5DC-DB5087FCCCE3}" type="sibTrans" cxnId="{79E4D69B-88CD-DD49-A86D-6CB112173885}">
      <dgm:prSet/>
      <dgm:spPr/>
      <dgm:t>
        <a:bodyPr/>
        <a:lstStyle/>
        <a:p>
          <a:endParaRPr lang="es-ES"/>
        </a:p>
      </dgm:t>
    </dgm:pt>
    <dgm:pt modelId="{02E2762C-D86A-0F4B-A8E1-D7EBCAC09C8E}">
      <dgm:prSet phldrT="[Texto]"/>
      <dgm:spPr/>
      <dgm:t>
        <a:bodyPr/>
        <a:lstStyle/>
        <a:p>
          <a:r>
            <a:rPr lang="es-ES" dirty="0"/>
            <a:t>Se basa en el concepto de adyacencia</a:t>
          </a:r>
        </a:p>
      </dgm:t>
    </dgm:pt>
    <dgm:pt modelId="{ABC58492-2BFB-E44F-9D82-B6008782C704}" type="parTrans" cxnId="{815F1DAE-1599-5644-87C7-8234003E301D}">
      <dgm:prSet/>
      <dgm:spPr/>
      <dgm:t>
        <a:bodyPr/>
        <a:lstStyle/>
        <a:p>
          <a:endParaRPr lang="es-ES"/>
        </a:p>
      </dgm:t>
    </dgm:pt>
    <dgm:pt modelId="{005D9950-CBEE-7643-AD64-563E97C2B5DF}" type="sibTrans" cxnId="{815F1DAE-1599-5644-87C7-8234003E301D}">
      <dgm:prSet/>
      <dgm:spPr/>
      <dgm:t>
        <a:bodyPr/>
        <a:lstStyle/>
        <a:p>
          <a:endParaRPr lang="es-ES"/>
        </a:p>
      </dgm:t>
    </dgm:pt>
    <dgm:pt modelId="{1D74393C-C3AA-D34F-A313-1EFE70F88E64}">
      <dgm:prSet phldrT="[Texto]"/>
      <dgm:spPr/>
      <dgm:t>
        <a:bodyPr/>
        <a:lstStyle/>
        <a:p>
          <a:r>
            <a:rPr lang="es-ES" dirty="0" err="1"/>
            <a:t>Watershed</a:t>
          </a:r>
          <a:endParaRPr lang="es-ES" dirty="0"/>
        </a:p>
      </dgm:t>
    </dgm:pt>
    <dgm:pt modelId="{5D34B618-7770-804B-BE67-EE569DDE6A86}" type="parTrans" cxnId="{541D9A90-A6E7-EF4B-B2F4-682579B9932A}">
      <dgm:prSet/>
      <dgm:spPr/>
      <dgm:t>
        <a:bodyPr/>
        <a:lstStyle/>
        <a:p>
          <a:endParaRPr lang="es-ES"/>
        </a:p>
      </dgm:t>
    </dgm:pt>
    <dgm:pt modelId="{72314DDD-F67B-EF44-9B7B-8BD5B1105CE0}" type="sibTrans" cxnId="{541D9A90-A6E7-EF4B-B2F4-682579B9932A}">
      <dgm:prSet/>
      <dgm:spPr/>
      <dgm:t>
        <a:bodyPr/>
        <a:lstStyle/>
        <a:p>
          <a:endParaRPr lang="es-ES"/>
        </a:p>
      </dgm:t>
    </dgm:pt>
    <dgm:pt modelId="{EDF30454-D18C-7F45-93DC-463B2BF2A7C5}">
      <dgm:prSet phldrT="[Texto]"/>
      <dgm:spPr/>
      <dgm:t>
        <a:bodyPr/>
        <a:lstStyle/>
        <a:p>
          <a:r>
            <a:rPr lang="es-ES" dirty="0"/>
            <a:t>Automática (2D)</a:t>
          </a:r>
        </a:p>
      </dgm:t>
    </dgm:pt>
    <dgm:pt modelId="{25AB157D-462E-A140-A6D1-2D08BF5A0D61}" type="parTrans" cxnId="{7045CB03-3D7C-A34A-BFF6-63FA4E68E960}">
      <dgm:prSet/>
      <dgm:spPr/>
      <dgm:t>
        <a:bodyPr/>
        <a:lstStyle/>
        <a:p>
          <a:endParaRPr lang="es-ES"/>
        </a:p>
      </dgm:t>
    </dgm:pt>
    <dgm:pt modelId="{9E9B952E-B8D6-A94D-8F90-828DF510FBE3}" type="sibTrans" cxnId="{7045CB03-3D7C-A34A-BFF6-63FA4E68E960}">
      <dgm:prSet/>
      <dgm:spPr/>
      <dgm:t>
        <a:bodyPr/>
        <a:lstStyle/>
        <a:p>
          <a:endParaRPr lang="es-ES"/>
        </a:p>
      </dgm:t>
    </dgm:pt>
    <dgm:pt modelId="{2A37C977-4935-C243-AD57-E0439CFF33D3}">
      <dgm:prSet phldrT="[Texto]"/>
      <dgm:spPr/>
      <dgm:t>
        <a:bodyPr/>
        <a:lstStyle/>
        <a:p>
          <a:r>
            <a:rPr lang="es-ES" dirty="0"/>
            <a:t>Parámetros: factor de inundación</a:t>
          </a:r>
        </a:p>
      </dgm:t>
    </dgm:pt>
    <dgm:pt modelId="{EBDBE83D-E17E-694C-BBFE-2AB44DC9BFF6}" type="parTrans" cxnId="{078399C5-6714-B044-819F-601C1B54C998}">
      <dgm:prSet/>
      <dgm:spPr/>
      <dgm:t>
        <a:bodyPr/>
        <a:lstStyle/>
        <a:p>
          <a:endParaRPr lang="es-ES"/>
        </a:p>
      </dgm:t>
    </dgm:pt>
    <dgm:pt modelId="{F83ABB3B-625F-5B4D-AB88-5DE1C199C52B}" type="sibTrans" cxnId="{078399C5-6714-B044-819F-601C1B54C998}">
      <dgm:prSet/>
      <dgm:spPr/>
      <dgm:t>
        <a:bodyPr/>
        <a:lstStyle/>
        <a:p>
          <a:endParaRPr lang="es-ES"/>
        </a:p>
      </dgm:t>
    </dgm:pt>
    <dgm:pt modelId="{8E2461B3-EB03-664D-AEE1-A014FF2F1857}">
      <dgm:prSet phldrT="[Texto]"/>
      <dgm:spPr/>
      <dgm:t>
        <a:bodyPr/>
        <a:lstStyle/>
        <a:p>
          <a:r>
            <a:rPr lang="es-ES" dirty="0" err="1"/>
            <a:t>Livewire</a:t>
          </a:r>
          <a:endParaRPr lang="es-ES" dirty="0"/>
        </a:p>
      </dgm:t>
    </dgm:pt>
    <dgm:pt modelId="{CE520628-75F8-1849-8D7F-D8C2B740C8D0}" type="parTrans" cxnId="{26209E5C-9E4B-2940-9190-5D35BC7F3331}">
      <dgm:prSet/>
      <dgm:spPr/>
      <dgm:t>
        <a:bodyPr/>
        <a:lstStyle/>
        <a:p>
          <a:endParaRPr lang="es-ES"/>
        </a:p>
      </dgm:t>
    </dgm:pt>
    <dgm:pt modelId="{C78E1883-3F92-C244-84D0-CE3CB88BE91B}" type="sibTrans" cxnId="{26209E5C-9E4B-2940-9190-5D35BC7F3331}">
      <dgm:prSet/>
      <dgm:spPr/>
      <dgm:t>
        <a:bodyPr/>
        <a:lstStyle/>
        <a:p>
          <a:endParaRPr lang="es-ES"/>
        </a:p>
      </dgm:t>
    </dgm:pt>
    <dgm:pt modelId="{FCBC5F3D-56CA-EB40-A2D8-2E396830A9A1}">
      <dgm:prSet phldrT="[Texto]"/>
      <dgm:spPr/>
      <dgm:t>
        <a:bodyPr/>
        <a:lstStyle/>
        <a:p>
          <a:r>
            <a:rPr lang="es-ES" dirty="0"/>
            <a:t>Manual asistida (2D)</a:t>
          </a:r>
        </a:p>
      </dgm:t>
    </dgm:pt>
    <dgm:pt modelId="{07CCFA9E-A752-244E-9987-613088416FF4}" type="parTrans" cxnId="{085B6DC5-A6CF-7248-8541-3C07679863BF}">
      <dgm:prSet/>
      <dgm:spPr/>
      <dgm:t>
        <a:bodyPr/>
        <a:lstStyle/>
        <a:p>
          <a:endParaRPr lang="es-ES"/>
        </a:p>
      </dgm:t>
    </dgm:pt>
    <dgm:pt modelId="{6F8C2945-E5AA-BD46-9545-84DB910BAB88}" type="sibTrans" cxnId="{085B6DC5-A6CF-7248-8541-3C07679863BF}">
      <dgm:prSet/>
      <dgm:spPr/>
      <dgm:t>
        <a:bodyPr/>
        <a:lstStyle/>
        <a:p>
          <a:endParaRPr lang="es-ES"/>
        </a:p>
      </dgm:t>
    </dgm:pt>
    <dgm:pt modelId="{FD9433ED-8B87-6640-9F48-A119F36F3329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A283D78B-4040-E543-B427-6BC6B35067E5}" type="parTrans" cxnId="{4BA81CA9-9D82-AA42-B7F2-89A660B6041F}">
      <dgm:prSet/>
      <dgm:spPr/>
      <dgm:t>
        <a:bodyPr/>
        <a:lstStyle/>
        <a:p>
          <a:endParaRPr lang="es-ES"/>
        </a:p>
      </dgm:t>
    </dgm:pt>
    <dgm:pt modelId="{A255526F-A60E-1D42-A37E-0406735135B3}" type="sibTrans" cxnId="{4BA81CA9-9D82-AA42-B7F2-89A660B6041F}">
      <dgm:prSet/>
      <dgm:spPr/>
      <dgm:t>
        <a:bodyPr/>
        <a:lstStyle/>
        <a:p>
          <a:endParaRPr lang="es-ES"/>
        </a:p>
      </dgm:t>
    </dgm:pt>
    <dgm:pt modelId="{C6CD692A-BA24-BC4E-88D9-6BE1F430B79A}">
      <dgm:prSet phldrT="[Texto]"/>
      <dgm:spPr/>
      <dgm:t>
        <a:bodyPr/>
        <a:lstStyle/>
        <a:p>
          <a:r>
            <a:rPr lang="es-ES" dirty="0"/>
            <a:t>Automática (2D y 3D)</a:t>
          </a:r>
        </a:p>
      </dgm:t>
    </dgm:pt>
    <dgm:pt modelId="{5ED7B074-30C7-4746-B1B7-4D7051EB1AE1}" type="parTrans" cxnId="{E880749F-1A27-6E48-9708-9E27F5AA9F82}">
      <dgm:prSet/>
      <dgm:spPr/>
      <dgm:t>
        <a:bodyPr/>
        <a:lstStyle/>
        <a:p>
          <a:endParaRPr lang="es-ES"/>
        </a:p>
      </dgm:t>
    </dgm:pt>
    <dgm:pt modelId="{423A24B2-A192-DE46-A979-D542BE464D14}" type="sibTrans" cxnId="{E880749F-1A27-6E48-9708-9E27F5AA9F82}">
      <dgm:prSet/>
      <dgm:spPr/>
      <dgm:t>
        <a:bodyPr/>
        <a:lstStyle/>
        <a:p>
          <a:endParaRPr lang="es-ES"/>
        </a:p>
      </dgm:t>
    </dgm:pt>
    <dgm:pt modelId="{D2679F46-7410-3448-8BCD-24E9D8893205}">
      <dgm:prSet phldrT="[Texto]"/>
      <dgm:spPr/>
      <dgm:t>
        <a:bodyPr/>
        <a:lstStyle/>
        <a:p>
          <a:r>
            <a:rPr lang="es-ES" dirty="0"/>
            <a:t>Parámetros: criterio de similitud</a:t>
          </a:r>
        </a:p>
      </dgm:t>
    </dgm:pt>
    <dgm:pt modelId="{817DAFCC-B0D9-A948-AA67-CCDB0AB3F102}" type="parTrans" cxnId="{26E6CCD6-2BC8-3F4B-9B7A-2788999293FA}">
      <dgm:prSet/>
      <dgm:spPr/>
      <dgm:t>
        <a:bodyPr/>
        <a:lstStyle/>
        <a:p>
          <a:endParaRPr lang="es-ES"/>
        </a:p>
      </dgm:t>
    </dgm:pt>
    <dgm:pt modelId="{8126FA89-CB40-1440-B55E-8801BA0E9045}" type="sibTrans" cxnId="{26E6CCD6-2BC8-3F4B-9B7A-2788999293FA}">
      <dgm:prSet/>
      <dgm:spPr/>
      <dgm:t>
        <a:bodyPr/>
        <a:lstStyle/>
        <a:p>
          <a:endParaRPr lang="es-ES"/>
        </a:p>
      </dgm:t>
    </dgm:pt>
    <dgm:pt modelId="{312E2FDF-8397-7C4B-9DC2-2243B2889E02}">
      <dgm:prSet phldrT="[Texto]"/>
      <dgm:spPr/>
      <dgm:t>
        <a:bodyPr/>
        <a:lstStyle/>
        <a:p>
          <a:r>
            <a:rPr lang="es-ES" dirty="0"/>
            <a:t>Parámetros: criterio de similitud y semilla</a:t>
          </a:r>
        </a:p>
      </dgm:t>
    </dgm:pt>
    <dgm:pt modelId="{F19EC259-3412-8A4B-A24E-A22462FC68DE}" type="parTrans" cxnId="{2A692744-5B7B-3B43-9489-B88D22C3C2D2}">
      <dgm:prSet/>
      <dgm:spPr/>
      <dgm:t>
        <a:bodyPr/>
        <a:lstStyle/>
        <a:p>
          <a:endParaRPr lang="es-ES"/>
        </a:p>
      </dgm:t>
    </dgm:pt>
    <dgm:pt modelId="{9A04F535-A6E4-1944-BEA9-168649FF0DAC}" type="sibTrans" cxnId="{2A692744-5B7B-3B43-9489-B88D22C3C2D2}">
      <dgm:prSet/>
      <dgm:spPr/>
      <dgm:t>
        <a:bodyPr/>
        <a:lstStyle/>
        <a:p>
          <a:endParaRPr lang="es-ES"/>
        </a:p>
      </dgm:t>
    </dgm:pt>
    <dgm:pt modelId="{A4C46B47-8B38-C143-AA25-1CC6D6EE758C}">
      <dgm:prSet phldrT="[Texto]"/>
      <dgm:spPr/>
      <dgm:t>
        <a:bodyPr/>
        <a:lstStyle/>
        <a:p>
          <a:r>
            <a:rPr lang="es-ES" dirty="0"/>
            <a:t>Lazo </a:t>
          </a:r>
          <a:r>
            <a:rPr lang="es-ES" dirty="0" err="1"/>
            <a:t>mágnetico</a:t>
          </a:r>
          <a:r>
            <a:rPr lang="es-ES" dirty="0"/>
            <a:t> (Photoshop)</a:t>
          </a:r>
        </a:p>
      </dgm:t>
    </dgm:pt>
    <dgm:pt modelId="{44636301-9BD3-2F42-8607-CBCA07751B64}" type="parTrans" cxnId="{AA31F140-A9F1-C449-9A88-2E6909857A1F}">
      <dgm:prSet/>
      <dgm:spPr/>
      <dgm:t>
        <a:bodyPr/>
        <a:lstStyle/>
        <a:p>
          <a:endParaRPr lang="es-ES"/>
        </a:p>
      </dgm:t>
    </dgm:pt>
    <dgm:pt modelId="{6328D0FD-1374-574C-A571-9E901C07B10E}" type="sibTrans" cxnId="{AA31F140-A9F1-C449-9A88-2E6909857A1F}">
      <dgm:prSet/>
      <dgm:spPr/>
      <dgm:t>
        <a:bodyPr/>
        <a:lstStyle/>
        <a:p>
          <a:endParaRPr lang="es-ES"/>
        </a:p>
      </dgm:t>
    </dgm:pt>
    <dgm:pt modelId="{8AFD39DF-D08A-944C-9818-2198E3D4CA2A}">
      <dgm:prSet phldrT="[Texto]"/>
      <dgm:spPr/>
      <dgm:t>
        <a:bodyPr/>
        <a:lstStyle/>
        <a:p>
          <a:r>
            <a:rPr lang="es-ES" dirty="0"/>
            <a:t>Se basa en el concepto de borde y optimización (</a:t>
          </a:r>
          <a:r>
            <a:rPr lang="es-ES" dirty="0" err="1"/>
            <a:t>Dijkstra</a:t>
          </a:r>
          <a:r>
            <a:rPr lang="es-ES" dirty="0"/>
            <a:t>)</a:t>
          </a:r>
        </a:p>
      </dgm:t>
    </dgm:pt>
    <dgm:pt modelId="{79CBB334-8748-014F-B17F-0CCDA632E8D4}" type="parTrans" cxnId="{AA80F26E-509F-E442-BBC7-6C39EF059242}">
      <dgm:prSet/>
      <dgm:spPr/>
      <dgm:t>
        <a:bodyPr/>
        <a:lstStyle/>
        <a:p>
          <a:endParaRPr lang="es-ES"/>
        </a:p>
      </dgm:t>
    </dgm:pt>
    <dgm:pt modelId="{D5A0C44C-95CE-D145-BE89-7A6A36FA9D16}" type="sibTrans" cxnId="{AA80F26E-509F-E442-BBC7-6C39EF059242}">
      <dgm:prSet/>
      <dgm:spPr/>
      <dgm:t>
        <a:bodyPr/>
        <a:lstStyle/>
        <a:p>
          <a:endParaRPr lang="es-ES"/>
        </a:p>
      </dgm:t>
    </dgm:pt>
    <dgm:pt modelId="{C1EEC592-BBC5-FC45-92DB-BCBFFF2104D9}">
      <dgm:prSet phldrT="[Texto]"/>
      <dgm:spPr/>
      <dgm:t>
        <a:bodyPr/>
        <a:lstStyle/>
        <a:p>
          <a:r>
            <a:rPr lang="es-ES" dirty="0"/>
            <a:t>Se basa en ver la imagen como un relieve topográfico</a:t>
          </a:r>
        </a:p>
      </dgm:t>
    </dgm:pt>
    <dgm:pt modelId="{F31C096D-9DD0-B544-843F-705B1F2CEB49}" type="parTrans" cxnId="{D655D15C-38E8-0B47-87AF-978E86333C1D}">
      <dgm:prSet/>
      <dgm:spPr/>
      <dgm:t>
        <a:bodyPr/>
        <a:lstStyle/>
        <a:p>
          <a:endParaRPr lang="es-ES"/>
        </a:p>
      </dgm:t>
    </dgm:pt>
    <dgm:pt modelId="{B3A61718-4B0C-9744-AE3A-6D3C4DC980F6}" type="sibTrans" cxnId="{D655D15C-38E8-0B47-87AF-978E86333C1D}">
      <dgm:prSet/>
      <dgm:spPr/>
      <dgm:t>
        <a:bodyPr/>
        <a:lstStyle/>
        <a:p>
          <a:endParaRPr lang="es-ES"/>
        </a:p>
      </dgm:t>
    </dgm:pt>
    <dgm:pt modelId="{829E375A-6746-764A-AB84-15984248E1AD}" type="pres">
      <dgm:prSet presAssocID="{C474236F-6A46-D74F-80A7-08233E18E9B7}" presName="Name0" presStyleCnt="0">
        <dgm:presLayoutVars>
          <dgm:dir/>
          <dgm:animLvl val="lvl"/>
          <dgm:resizeHandles val="exact"/>
        </dgm:presLayoutVars>
      </dgm:prSet>
      <dgm:spPr/>
    </dgm:pt>
    <dgm:pt modelId="{283A572C-0456-3B45-AAB3-A43D74D43F12}" type="pres">
      <dgm:prSet presAssocID="{6709DE5D-8386-584A-9046-167E4C494B05}" presName="linNode" presStyleCnt="0"/>
      <dgm:spPr/>
    </dgm:pt>
    <dgm:pt modelId="{13D756FD-44DC-C244-9099-52D6935C5EBC}" type="pres">
      <dgm:prSet presAssocID="{6709DE5D-8386-584A-9046-167E4C494B0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7E4764-979E-7D4E-9D5A-36128999F7E6}" type="pres">
      <dgm:prSet presAssocID="{6709DE5D-8386-584A-9046-167E4C494B05}" presName="descendantText" presStyleLbl="alignAccFollowNode1" presStyleIdx="0" presStyleCnt="4">
        <dgm:presLayoutVars>
          <dgm:bulletEnabled val="1"/>
        </dgm:presLayoutVars>
      </dgm:prSet>
      <dgm:spPr/>
    </dgm:pt>
    <dgm:pt modelId="{932B28FE-4CCB-6941-A795-A6118CDA7404}" type="pres">
      <dgm:prSet presAssocID="{9AC507D8-2366-DC41-BEC4-1ADAEAE052FB}" presName="sp" presStyleCnt="0"/>
      <dgm:spPr/>
    </dgm:pt>
    <dgm:pt modelId="{860E624A-27B9-1F48-8072-5EDF987878E3}" type="pres">
      <dgm:prSet presAssocID="{FE73ACB4-E4A2-3C44-B8E2-B924789FDB7F}" presName="linNode" presStyleCnt="0"/>
      <dgm:spPr/>
    </dgm:pt>
    <dgm:pt modelId="{7801C8E4-3E90-2C41-8FC5-AF894397B83A}" type="pres">
      <dgm:prSet presAssocID="{FE73ACB4-E4A2-3C44-B8E2-B924789FDB7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7A3A121-2CE9-D34C-BA1F-D814333E3A45}" type="pres">
      <dgm:prSet presAssocID="{FE73ACB4-E4A2-3C44-B8E2-B924789FDB7F}" presName="descendantText" presStyleLbl="alignAccFollowNode1" presStyleIdx="1" presStyleCnt="4">
        <dgm:presLayoutVars>
          <dgm:bulletEnabled val="1"/>
        </dgm:presLayoutVars>
      </dgm:prSet>
      <dgm:spPr/>
    </dgm:pt>
    <dgm:pt modelId="{A190A0C1-0E40-C341-A475-6FACE1393A35}" type="pres">
      <dgm:prSet presAssocID="{CB174E9C-44C0-254B-B5DC-DB5087FCCCE3}" presName="sp" presStyleCnt="0"/>
      <dgm:spPr/>
    </dgm:pt>
    <dgm:pt modelId="{039A6EDA-1900-C341-AD06-20A1BD979E43}" type="pres">
      <dgm:prSet presAssocID="{1D74393C-C3AA-D34F-A313-1EFE70F88E64}" presName="linNode" presStyleCnt="0"/>
      <dgm:spPr/>
    </dgm:pt>
    <dgm:pt modelId="{3CF63614-B711-EB41-ADE9-A9B00DEBE9D8}" type="pres">
      <dgm:prSet presAssocID="{1D74393C-C3AA-D34F-A313-1EFE70F88E6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5C2D858-6079-B448-992E-15CDA3B61CCF}" type="pres">
      <dgm:prSet presAssocID="{1D74393C-C3AA-D34F-A313-1EFE70F88E64}" presName="descendantText" presStyleLbl="alignAccFollowNode1" presStyleIdx="2" presStyleCnt="4">
        <dgm:presLayoutVars>
          <dgm:bulletEnabled val="1"/>
        </dgm:presLayoutVars>
      </dgm:prSet>
      <dgm:spPr/>
    </dgm:pt>
    <dgm:pt modelId="{35BA1D12-608D-D945-A0B2-CFA6F501DAF1}" type="pres">
      <dgm:prSet presAssocID="{72314DDD-F67B-EF44-9B7B-8BD5B1105CE0}" presName="sp" presStyleCnt="0"/>
      <dgm:spPr/>
    </dgm:pt>
    <dgm:pt modelId="{B9E0C37E-BAAD-3A48-8BE0-DCADAE50FB8A}" type="pres">
      <dgm:prSet presAssocID="{8E2461B3-EB03-664D-AEE1-A014FF2F1857}" presName="linNode" presStyleCnt="0"/>
      <dgm:spPr/>
    </dgm:pt>
    <dgm:pt modelId="{C8483CB0-FB8D-3F4C-9331-D747DA82AFD0}" type="pres">
      <dgm:prSet presAssocID="{8E2461B3-EB03-664D-AEE1-A014FF2F185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3B599C5-7EE9-9E49-8A5E-280329061D7B}" type="pres">
      <dgm:prSet presAssocID="{8E2461B3-EB03-664D-AEE1-A014FF2F185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045CB03-3D7C-A34A-BFF6-63FA4E68E960}" srcId="{1D74393C-C3AA-D34F-A313-1EFE70F88E64}" destId="{EDF30454-D18C-7F45-93DC-463B2BF2A7C5}" srcOrd="0" destOrd="0" parTransId="{25AB157D-462E-A140-A6D1-2D08BF5A0D61}" sibTransId="{9E9B952E-B8D6-A94D-8F90-828DF510FBE3}"/>
    <dgm:cxn modelId="{980E5C12-8F43-8348-8F1C-76E4A9B430DB}" type="presOf" srcId="{1D74393C-C3AA-D34F-A313-1EFE70F88E64}" destId="{3CF63614-B711-EB41-ADE9-A9B00DEBE9D8}" srcOrd="0" destOrd="0" presId="urn:microsoft.com/office/officeart/2005/8/layout/vList5"/>
    <dgm:cxn modelId="{B40B0715-65DD-604A-B214-F7002D7460D2}" srcId="{6709DE5D-8386-584A-9046-167E4C494B05}" destId="{5A11067B-C75D-0543-BBA7-4B0A587A9AB1}" srcOrd="2" destOrd="0" parTransId="{0D9652DD-289A-604E-86B5-080C809603E6}" sibTransId="{D45E5FDB-99B0-5C48-8F12-1858A1352474}"/>
    <dgm:cxn modelId="{4BE8082E-56D2-8C48-827D-79B010B71593}" type="presOf" srcId="{FE73ACB4-E4A2-3C44-B8E2-B924789FDB7F}" destId="{7801C8E4-3E90-2C41-8FC5-AF894397B83A}" srcOrd="0" destOrd="0" presId="urn:microsoft.com/office/officeart/2005/8/layout/vList5"/>
    <dgm:cxn modelId="{209C6134-F3FC-B844-98D5-7886A7E18BAF}" type="presOf" srcId="{6709DE5D-8386-584A-9046-167E4C494B05}" destId="{13D756FD-44DC-C244-9099-52D6935C5EBC}" srcOrd="0" destOrd="0" presId="urn:microsoft.com/office/officeart/2005/8/layout/vList5"/>
    <dgm:cxn modelId="{AA31F140-A9F1-C449-9A88-2E6909857A1F}" srcId="{8E2461B3-EB03-664D-AEE1-A014FF2F1857}" destId="{A4C46B47-8B38-C143-AA25-1CC6D6EE758C}" srcOrd="1" destOrd="0" parTransId="{44636301-9BD3-2F42-8607-CBCA07751B64}" sibTransId="{6328D0FD-1374-574C-A571-9E901C07B10E}"/>
    <dgm:cxn modelId="{5F8C1B43-7E16-2845-B4D1-9B875497C745}" type="presOf" srcId="{D2679F46-7410-3448-8BCD-24E9D8893205}" destId="{637E4764-979E-7D4E-9D5A-36128999F7E6}" srcOrd="0" destOrd="1" presId="urn:microsoft.com/office/officeart/2005/8/layout/vList5"/>
    <dgm:cxn modelId="{2A692744-5B7B-3B43-9489-B88D22C3C2D2}" srcId="{FE73ACB4-E4A2-3C44-B8E2-B924789FDB7F}" destId="{312E2FDF-8397-7C4B-9DC2-2243B2889E02}" srcOrd="1" destOrd="0" parTransId="{F19EC259-3412-8A4B-A24E-A22462FC68DE}" sibTransId="{9A04F535-A6E4-1944-BEA9-168649FF0DAC}"/>
    <dgm:cxn modelId="{26E5A94E-1EF3-5A4F-8CE5-433FD1737210}" type="presOf" srcId="{FD9433ED-8B87-6640-9F48-A119F36F3329}" destId="{637E4764-979E-7D4E-9D5A-36128999F7E6}" srcOrd="0" destOrd="0" presId="urn:microsoft.com/office/officeart/2005/8/layout/vList5"/>
    <dgm:cxn modelId="{26209E5C-9E4B-2940-9190-5D35BC7F3331}" srcId="{C474236F-6A46-D74F-80A7-08233E18E9B7}" destId="{8E2461B3-EB03-664D-AEE1-A014FF2F1857}" srcOrd="3" destOrd="0" parTransId="{CE520628-75F8-1849-8D7F-D8C2B740C8D0}" sibTransId="{C78E1883-3F92-C244-84D0-CE3CB88BE91B}"/>
    <dgm:cxn modelId="{D655D15C-38E8-0B47-87AF-978E86333C1D}" srcId="{1D74393C-C3AA-D34F-A313-1EFE70F88E64}" destId="{C1EEC592-BBC5-FC45-92DB-BCBFFF2104D9}" srcOrd="2" destOrd="0" parTransId="{F31C096D-9DD0-B544-843F-705B1F2CEB49}" sibTransId="{B3A61718-4B0C-9744-AE3A-6D3C4DC980F6}"/>
    <dgm:cxn modelId="{EF865A69-F62B-D842-8BBB-19FE69111CE2}" type="presOf" srcId="{C6CD692A-BA24-BC4E-88D9-6BE1F430B79A}" destId="{C7A3A121-2CE9-D34C-BA1F-D814333E3A45}" srcOrd="0" destOrd="0" presId="urn:microsoft.com/office/officeart/2005/8/layout/vList5"/>
    <dgm:cxn modelId="{AA80F26E-509F-E442-BBC7-6C39EF059242}" srcId="{8E2461B3-EB03-664D-AEE1-A014FF2F1857}" destId="{8AFD39DF-D08A-944C-9818-2198E3D4CA2A}" srcOrd="2" destOrd="0" parTransId="{79CBB334-8748-014F-B17F-0CCDA632E8D4}" sibTransId="{D5A0C44C-95CE-D145-BE89-7A6A36FA9D16}"/>
    <dgm:cxn modelId="{5D7EBB7A-3EA9-C54C-8075-7C1A1F2F7E43}" type="presOf" srcId="{A4C46B47-8B38-C143-AA25-1CC6D6EE758C}" destId="{E3B599C5-7EE9-9E49-8A5E-280329061D7B}" srcOrd="0" destOrd="1" presId="urn:microsoft.com/office/officeart/2005/8/layout/vList5"/>
    <dgm:cxn modelId="{C888D67F-3F0D-C044-B8FC-8F2F4166BAB0}" type="presOf" srcId="{2A37C977-4935-C243-AD57-E0439CFF33D3}" destId="{65C2D858-6079-B448-992E-15CDA3B61CCF}" srcOrd="0" destOrd="1" presId="urn:microsoft.com/office/officeart/2005/8/layout/vList5"/>
    <dgm:cxn modelId="{53648188-08C1-464C-AA82-5259BAE52BDB}" type="presOf" srcId="{8E2461B3-EB03-664D-AEE1-A014FF2F1857}" destId="{C8483CB0-FB8D-3F4C-9331-D747DA82AFD0}" srcOrd="0" destOrd="0" presId="urn:microsoft.com/office/officeart/2005/8/layout/vList5"/>
    <dgm:cxn modelId="{BE62FF8F-08C8-874A-A62E-B58C352CD5A1}" srcId="{C474236F-6A46-D74F-80A7-08233E18E9B7}" destId="{6709DE5D-8386-584A-9046-167E4C494B05}" srcOrd="0" destOrd="0" parTransId="{C9070912-4742-5449-9E01-FD4C3F13F18A}" sibTransId="{9AC507D8-2366-DC41-BEC4-1ADAEAE052FB}"/>
    <dgm:cxn modelId="{541D9A90-A6E7-EF4B-B2F4-682579B9932A}" srcId="{C474236F-6A46-D74F-80A7-08233E18E9B7}" destId="{1D74393C-C3AA-D34F-A313-1EFE70F88E64}" srcOrd="2" destOrd="0" parTransId="{5D34B618-7770-804B-BE67-EE569DDE6A86}" sibTransId="{72314DDD-F67B-EF44-9B7B-8BD5B1105CE0}"/>
    <dgm:cxn modelId="{79E4D69B-88CD-DD49-A86D-6CB112173885}" srcId="{C474236F-6A46-D74F-80A7-08233E18E9B7}" destId="{FE73ACB4-E4A2-3C44-B8E2-B924789FDB7F}" srcOrd="1" destOrd="0" parTransId="{CD21A4A8-BF53-2947-AE29-4A064CB002F4}" sibTransId="{CB174E9C-44C0-254B-B5DC-DB5087FCCCE3}"/>
    <dgm:cxn modelId="{5032369D-F59A-A046-BE9E-057BAACE9D0A}" type="presOf" srcId="{C474236F-6A46-D74F-80A7-08233E18E9B7}" destId="{829E375A-6746-764A-AB84-15984248E1AD}" srcOrd="0" destOrd="0" presId="urn:microsoft.com/office/officeart/2005/8/layout/vList5"/>
    <dgm:cxn modelId="{E880749F-1A27-6E48-9708-9E27F5AA9F82}" srcId="{FE73ACB4-E4A2-3C44-B8E2-B924789FDB7F}" destId="{C6CD692A-BA24-BC4E-88D9-6BE1F430B79A}" srcOrd="0" destOrd="0" parTransId="{5ED7B074-30C7-4746-B1B7-4D7051EB1AE1}" sibTransId="{423A24B2-A192-DE46-A979-D542BE464D14}"/>
    <dgm:cxn modelId="{4BA81CA9-9D82-AA42-B7F2-89A660B6041F}" srcId="{6709DE5D-8386-584A-9046-167E4C494B05}" destId="{FD9433ED-8B87-6640-9F48-A119F36F3329}" srcOrd="0" destOrd="0" parTransId="{A283D78B-4040-E543-B427-6BC6B35067E5}" sibTransId="{A255526F-A60E-1D42-A37E-0406735135B3}"/>
    <dgm:cxn modelId="{25EFC2AA-475D-7846-B650-FB54ED8E520B}" type="presOf" srcId="{EDF30454-D18C-7F45-93DC-463B2BF2A7C5}" destId="{65C2D858-6079-B448-992E-15CDA3B61CCF}" srcOrd="0" destOrd="0" presId="urn:microsoft.com/office/officeart/2005/8/layout/vList5"/>
    <dgm:cxn modelId="{815F1DAE-1599-5644-87C7-8234003E301D}" srcId="{FE73ACB4-E4A2-3C44-B8E2-B924789FDB7F}" destId="{02E2762C-D86A-0F4B-A8E1-D7EBCAC09C8E}" srcOrd="2" destOrd="0" parTransId="{ABC58492-2BFB-E44F-9D82-B6008782C704}" sibTransId="{005D9950-CBEE-7643-AD64-563E97C2B5DF}"/>
    <dgm:cxn modelId="{D22042AE-CF71-0745-A42F-861B78121DDF}" type="presOf" srcId="{FCBC5F3D-56CA-EB40-A2D8-2E396830A9A1}" destId="{E3B599C5-7EE9-9E49-8A5E-280329061D7B}" srcOrd="0" destOrd="0" presId="urn:microsoft.com/office/officeart/2005/8/layout/vList5"/>
    <dgm:cxn modelId="{DCBBAAC1-B041-E649-A1A1-87BD3BB8458E}" type="presOf" srcId="{312E2FDF-8397-7C4B-9DC2-2243B2889E02}" destId="{C7A3A121-2CE9-D34C-BA1F-D814333E3A45}" srcOrd="0" destOrd="1" presId="urn:microsoft.com/office/officeart/2005/8/layout/vList5"/>
    <dgm:cxn modelId="{085B6DC5-A6CF-7248-8541-3C07679863BF}" srcId="{8E2461B3-EB03-664D-AEE1-A014FF2F1857}" destId="{FCBC5F3D-56CA-EB40-A2D8-2E396830A9A1}" srcOrd="0" destOrd="0" parTransId="{07CCFA9E-A752-244E-9987-613088416FF4}" sibTransId="{6F8C2945-E5AA-BD46-9545-84DB910BAB88}"/>
    <dgm:cxn modelId="{078399C5-6714-B044-819F-601C1B54C998}" srcId="{1D74393C-C3AA-D34F-A313-1EFE70F88E64}" destId="{2A37C977-4935-C243-AD57-E0439CFF33D3}" srcOrd="1" destOrd="0" parTransId="{EBDBE83D-E17E-694C-BBFE-2AB44DC9BFF6}" sibTransId="{F83ABB3B-625F-5B4D-AB88-5DE1C199C52B}"/>
    <dgm:cxn modelId="{719179CF-FC26-434F-903A-0EBF48FDB3CD}" type="presOf" srcId="{5A11067B-C75D-0543-BBA7-4B0A587A9AB1}" destId="{637E4764-979E-7D4E-9D5A-36128999F7E6}" srcOrd="0" destOrd="2" presId="urn:microsoft.com/office/officeart/2005/8/layout/vList5"/>
    <dgm:cxn modelId="{FC4C02D2-8804-2046-B455-4E1A8F477E42}" type="presOf" srcId="{02E2762C-D86A-0F4B-A8E1-D7EBCAC09C8E}" destId="{C7A3A121-2CE9-D34C-BA1F-D814333E3A45}" srcOrd="0" destOrd="2" presId="urn:microsoft.com/office/officeart/2005/8/layout/vList5"/>
    <dgm:cxn modelId="{26E6CCD6-2BC8-3F4B-9B7A-2788999293FA}" srcId="{6709DE5D-8386-584A-9046-167E4C494B05}" destId="{D2679F46-7410-3448-8BCD-24E9D8893205}" srcOrd="1" destOrd="0" parTransId="{817DAFCC-B0D9-A948-AA67-CCDB0AB3F102}" sibTransId="{8126FA89-CB40-1440-B55E-8801BA0E9045}"/>
    <dgm:cxn modelId="{F4EEC0EB-57CD-5F46-93DE-E6F888A744BA}" type="presOf" srcId="{C1EEC592-BBC5-FC45-92DB-BCBFFF2104D9}" destId="{65C2D858-6079-B448-992E-15CDA3B61CCF}" srcOrd="0" destOrd="2" presId="urn:microsoft.com/office/officeart/2005/8/layout/vList5"/>
    <dgm:cxn modelId="{4D5BCFF4-6962-EF43-82DE-681BCC781E49}" type="presOf" srcId="{8AFD39DF-D08A-944C-9818-2198E3D4CA2A}" destId="{E3B599C5-7EE9-9E49-8A5E-280329061D7B}" srcOrd="0" destOrd="2" presId="urn:microsoft.com/office/officeart/2005/8/layout/vList5"/>
    <dgm:cxn modelId="{517969B2-6BB3-1C4B-942A-4A080B22E7A6}" type="presParOf" srcId="{829E375A-6746-764A-AB84-15984248E1AD}" destId="{283A572C-0456-3B45-AAB3-A43D74D43F12}" srcOrd="0" destOrd="0" presId="urn:microsoft.com/office/officeart/2005/8/layout/vList5"/>
    <dgm:cxn modelId="{4A01CED5-792D-0B40-9A45-E9E99999D788}" type="presParOf" srcId="{283A572C-0456-3B45-AAB3-A43D74D43F12}" destId="{13D756FD-44DC-C244-9099-52D6935C5EBC}" srcOrd="0" destOrd="0" presId="urn:microsoft.com/office/officeart/2005/8/layout/vList5"/>
    <dgm:cxn modelId="{A9A572E6-8207-A544-9E79-C84A54F4F47B}" type="presParOf" srcId="{283A572C-0456-3B45-AAB3-A43D74D43F12}" destId="{637E4764-979E-7D4E-9D5A-36128999F7E6}" srcOrd="1" destOrd="0" presId="urn:microsoft.com/office/officeart/2005/8/layout/vList5"/>
    <dgm:cxn modelId="{38EA1FAB-E4E1-C94D-A715-DD5D10A82AC0}" type="presParOf" srcId="{829E375A-6746-764A-AB84-15984248E1AD}" destId="{932B28FE-4CCB-6941-A795-A6118CDA7404}" srcOrd="1" destOrd="0" presId="urn:microsoft.com/office/officeart/2005/8/layout/vList5"/>
    <dgm:cxn modelId="{9F40B9E8-18E6-1142-950D-1678900A7953}" type="presParOf" srcId="{829E375A-6746-764A-AB84-15984248E1AD}" destId="{860E624A-27B9-1F48-8072-5EDF987878E3}" srcOrd="2" destOrd="0" presId="urn:microsoft.com/office/officeart/2005/8/layout/vList5"/>
    <dgm:cxn modelId="{BC9491F1-631A-6945-921F-D600A18A3A4B}" type="presParOf" srcId="{860E624A-27B9-1F48-8072-5EDF987878E3}" destId="{7801C8E4-3E90-2C41-8FC5-AF894397B83A}" srcOrd="0" destOrd="0" presId="urn:microsoft.com/office/officeart/2005/8/layout/vList5"/>
    <dgm:cxn modelId="{929559F3-A8AA-3C46-9CC8-04FE6F7A31BA}" type="presParOf" srcId="{860E624A-27B9-1F48-8072-5EDF987878E3}" destId="{C7A3A121-2CE9-D34C-BA1F-D814333E3A45}" srcOrd="1" destOrd="0" presId="urn:microsoft.com/office/officeart/2005/8/layout/vList5"/>
    <dgm:cxn modelId="{14EBFCA4-6399-824A-A6E4-18A651D55371}" type="presParOf" srcId="{829E375A-6746-764A-AB84-15984248E1AD}" destId="{A190A0C1-0E40-C341-A475-6FACE1393A35}" srcOrd="3" destOrd="0" presId="urn:microsoft.com/office/officeart/2005/8/layout/vList5"/>
    <dgm:cxn modelId="{1909D3E0-7099-724A-97E9-1CA154608546}" type="presParOf" srcId="{829E375A-6746-764A-AB84-15984248E1AD}" destId="{039A6EDA-1900-C341-AD06-20A1BD979E43}" srcOrd="4" destOrd="0" presId="urn:microsoft.com/office/officeart/2005/8/layout/vList5"/>
    <dgm:cxn modelId="{56D06B9D-5DB0-8E46-AC13-0493648925E4}" type="presParOf" srcId="{039A6EDA-1900-C341-AD06-20A1BD979E43}" destId="{3CF63614-B711-EB41-ADE9-A9B00DEBE9D8}" srcOrd="0" destOrd="0" presId="urn:microsoft.com/office/officeart/2005/8/layout/vList5"/>
    <dgm:cxn modelId="{109535DC-EA55-5540-A126-69DAF309AC70}" type="presParOf" srcId="{039A6EDA-1900-C341-AD06-20A1BD979E43}" destId="{65C2D858-6079-B448-992E-15CDA3B61CCF}" srcOrd="1" destOrd="0" presId="urn:microsoft.com/office/officeart/2005/8/layout/vList5"/>
    <dgm:cxn modelId="{14163D02-F1EC-C94B-9F43-C71BF0B40F30}" type="presParOf" srcId="{829E375A-6746-764A-AB84-15984248E1AD}" destId="{35BA1D12-608D-D945-A0B2-CFA6F501DAF1}" srcOrd="5" destOrd="0" presId="urn:microsoft.com/office/officeart/2005/8/layout/vList5"/>
    <dgm:cxn modelId="{30D0D521-6DDC-AA4E-96DA-3988C18EF0B9}" type="presParOf" srcId="{829E375A-6746-764A-AB84-15984248E1AD}" destId="{B9E0C37E-BAAD-3A48-8BE0-DCADAE50FB8A}" srcOrd="6" destOrd="0" presId="urn:microsoft.com/office/officeart/2005/8/layout/vList5"/>
    <dgm:cxn modelId="{B251ACD0-274D-AC47-9493-70D920A7B536}" type="presParOf" srcId="{B9E0C37E-BAAD-3A48-8BE0-DCADAE50FB8A}" destId="{C8483CB0-FB8D-3F4C-9331-D747DA82AFD0}" srcOrd="0" destOrd="0" presId="urn:microsoft.com/office/officeart/2005/8/layout/vList5"/>
    <dgm:cxn modelId="{1F257228-5F0C-F84A-B399-576DF21BDF52}" type="presParOf" srcId="{B9E0C37E-BAAD-3A48-8BE0-DCADAE50FB8A}" destId="{E3B599C5-7EE9-9E49-8A5E-280329061D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8425D-3ACF-5544-A71B-9164FFD525E5}">
      <dsp:nvSpPr>
        <dsp:cNvPr id="0" name=""/>
        <dsp:cNvSpPr/>
      </dsp:nvSpPr>
      <dsp:spPr>
        <a:xfrm>
          <a:off x="5195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Obtención de imágenes</a:t>
          </a:r>
        </a:p>
      </dsp:txBody>
      <dsp:txXfrm>
        <a:off x="45112" y="520473"/>
        <a:ext cx="2191607" cy="1283030"/>
      </dsp:txXfrm>
    </dsp:sp>
    <dsp:sp modelId="{AD3C6E56-2F62-9043-A8C5-418CABA81D80}">
      <dsp:nvSpPr>
        <dsp:cNvPr id="0" name=""/>
        <dsp:cNvSpPr/>
      </dsp:nvSpPr>
      <dsp:spPr>
        <a:xfrm>
          <a:off x="2503780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2503780" y="992992"/>
        <a:ext cx="337082" cy="337991"/>
      </dsp:txXfrm>
    </dsp:sp>
    <dsp:sp modelId="{360A670A-686E-144E-BB3F-DE889CEE60FC}">
      <dsp:nvSpPr>
        <dsp:cNvPr id="0" name=""/>
        <dsp:cNvSpPr/>
      </dsp:nvSpPr>
      <dsp:spPr>
        <a:xfrm>
          <a:off x="3185213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Filtrado</a:t>
          </a:r>
        </a:p>
      </dsp:txBody>
      <dsp:txXfrm>
        <a:off x="3225130" y="520473"/>
        <a:ext cx="2191607" cy="1283030"/>
      </dsp:txXfrm>
    </dsp:sp>
    <dsp:sp modelId="{2B2D6CB6-01A5-844B-AEFA-9C2FF3476262}">
      <dsp:nvSpPr>
        <dsp:cNvPr id="0" name=""/>
        <dsp:cNvSpPr/>
      </dsp:nvSpPr>
      <dsp:spPr>
        <a:xfrm>
          <a:off x="5683798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5683798" y="992992"/>
        <a:ext cx="337082" cy="337991"/>
      </dsp:txXfrm>
    </dsp:sp>
    <dsp:sp modelId="{9CAC6154-16A2-8E42-9887-C5ADB7ACB791}">
      <dsp:nvSpPr>
        <dsp:cNvPr id="0" name=""/>
        <dsp:cNvSpPr/>
      </dsp:nvSpPr>
      <dsp:spPr>
        <a:xfrm>
          <a:off x="6365231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Segmentación</a:t>
          </a:r>
        </a:p>
      </dsp:txBody>
      <dsp:txXfrm>
        <a:off x="6405148" y="520473"/>
        <a:ext cx="2191607" cy="1283030"/>
      </dsp:txXfrm>
    </dsp:sp>
    <dsp:sp modelId="{501554D6-2E0C-A848-8324-BD33EE8FF120}">
      <dsp:nvSpPr>
        <dsp:cNvPr id="0" name=""/>
        <dsp:cNvSpPr/>
      </dsp:nvSpPr>
      <dsp:spPr>
        <a:xfrm>
          <a:off x="8863816" y="880329"/>
          <a:ext cx="481545" cy="5633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/>
        </a:p>
      </dsp:txBody>
      <dsp:txXfrm>
        <a:off x="8863816" y="992992"/>
        <a:ext cx="337082" cy="337991"/>
      </dsp:txXfrm>
    </dsp:sp>
    <dsp:sp modelId="{3402F4AA-62E0-8742-8923-419B972AEF11}">
      <dsp:nvSpPr>
        <dsp:cNvPr id="0" name=""/>
        <dsp:cNvSpPr/>
      </dsp:nvSpPr>
      <dsp:spPr>
        <a:xfrm>
          <a:off x="9545249" y="480556"/>
          <a:ext cx="2271441" cy="1362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Renderizado</a:t>
          </a:r>
        </a:p>
      </dsp:txBody>
      <dsp:txXfrm>
        <a:off x="9585166" y="520473"/>
        <a:ext cx="2191607" cy="128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4460-D213-2444-A69D-C4D6A2A554AE}">
      <dsp:nvSpPr>
        <dsp:cNvPr id="0" name=""/>
        <dsp:cNvSpPr/>
      </dsp:nvSpPr>
      <dsp:spPr>
        <a:xfrm rot="5400000">
          <a:off x="4260134" y="-1457703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distribución de Gauss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</a:t>
          </a:r>
        </a:p>
      </dsp:txBody>
      <dsp:txXfrm rot="-5400000">
        <a:off x="2625160" y="245467"/>
        <a:ext cx="4598753" cy="1260608"/>
      </dsp:txXfrm>
    </dsp:sp>
    <dsp:sp modelId="{E72BA29B-C827-B645-BD54-E8F63FC01E79}">
      <dsp:nvSpPr>
        <dsp:cNvPr id="0" name=""/>
        <dsp:cNvSpPr/>
      </dsp:nvSpPr>
      <dsp:spPr>
        <a:xfrm>
          <a:off x="0" y="2645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Gaussiano</a:t>
          </a:r>
        </a:p>
      </dsp:txBody>
      <dsp:txXfrm>
        <a:off x="85245" y="87890"/>
        <a:ext cx="2454669" cy="1575760"/>
      </dsp:txXfrm>
    </dsp:sp>
    <dsp:sp modelId="{18777FD5-DCA8-634A-9690-8AA13AD4D643}">
      <dsp:nvSpPr>
        <dsp:cNvPr id="0" name=""/>
        <dsp:cNvSpPr/>
      </dsp:nvSpPr>
      <dsp:spPr>
        <a:xfrm rot="5400000">
          <a:off x="4260134" y="375858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Suavizado agresivo</a:t>
          </a:r>
        </a:p>
      </dsp:txBody>
      <dsp:txXfrm rot="-5400000">
        <a:off x="2625160" y="2079028"/>
        <a:ext cx="4598753" cy="1260608"/>
      </dsp:txXfrm>
    </dsp:sp>
    <dsp:sp modelId="{E4892D08-3A9A-5345-83F0-9B7156AB3808}">
      <dsp:nvSpPr>
        <dsp:cNvPr id="0" name=""/>
        <dsp:cNvSpPr/>
      </dsp:nvSpPr>
      <dsp:spPr>
        <a:xfrm>
          <a:off x="0" y="1836208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</a:t>
          </a:r>
        </a:p>
      </dsp:txBody>
      <dsp:txXfrm>
        <a:off x="85245" y="1921453"/>
        <a:ext cx="2454669" cy="1575760"/>
      </dsp:txXfrm>
    </dsp:sp>
    <dsp:sp modelId="{7085D02A-9520-F94D-97E0-0C9429F6D2DE}">
      <dsp:nvSpPr>
        <dsp:cNvPr id="0" name=""/>
        <dsp:cNvSpPr/>
      </dsp:nvSpPr>
      <dsp:spPr>
        <a:xfrm rot="5400000">
          <a:off x="4260134" y="2209421"/>
          <a:ext cx="1397000" cy="46669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Convolución utilizando la mediana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/>
            <a:t>Reducción de ruido tipo </a:t>
          </a:r>
          <a:r>
            <a:rPr lang="es-ES" sz="2200" i="1" kern="1200" dirty="0" err="1"/>
            <a:t>salt</a:t>
          </a:r>
          <a:r>
            <a:rPr lang="es-ES" sz="2200" i="1" kern="1200" dirty="0"/>
            <a:t>-and-</a:t>
          </a:r>
          <a:r>
            <a:rPr lang="es-ES" sz="2200" i="1" kern="1200" dirty="0" err="1"/>
            <a:t>pepper</a:t>
          </a:r>
          <a:endParaRPr lang="es-ES" sz="2200" kern="1200" dirty="0"/>
        </a:p>
      </dsp:txBody>
      <dsp:txXfrm rot="-5400000">
        <a:off x="2625160" y="3912591"/>
        <a:ext cx="4598753" cy="1260608"/>
      </dsp:txXfrm>
    </dsp:sp>
    <dsp:sp modelId="{A77C0704-2B70-814F-8C32-B8FA1A5A10A1}">
      <dsp:nvSpPr>
        <dsp:cNvPr id="0" name=""/>
        <dsp:cNvSpPr/>
      </dsp:nvSpPr>
      <dsp:spPr>
        <a:xfrm>
          <a:off x="0" y="3669771"/>
          <a:ext cx="2625159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Mediana</a:t>
          </a:r>
        </a:p>
      </dsp:txBody>
      <dsp:txXfrm>
        <a:off x="85245" y="3755016"/>
        <a:ext cx="2454669" cy="1575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E4764-979E-7D4E-9D5A-36128999F7E6}">
      <dsp:nvSpPr>
        <dsp:cNvPr id="0" name=""/>
        <dsp:cNvSpPr/>
      </dsp:nvSpPr>
      <dsp:spPr>
        <a:xfrm rot="5400000">
          <a:off x="7363695" y="-3055891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criterio de similitud</a:t>
          </a:r>
        </a:p>
      </dsp:txBody>
      <dsp:txXfrm rot="-5400000">
        <a:off x="4174652" y="184092"/>
        <a:ext cx="7370663" cy="941636"/>
      </dsp:txXfrm>
    </dsp:sp>
    <dsp:sp modelId="{13D756FD-44DC-C244-9099-52D6935C5EBC}">
      <dsp:nvSpPr>
        <dsp:cNvPr id="0" name=""/>
        <dsp:cNvSpPr/>
      </dsp:nvSpPr>
      <dsp:spPr>
        <a:xfrm>
          <a:off x="0" y="2711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Basada en umbrales</a:t>
          </a:r>
        </a:p>
      </dsp:txBody>
      <dsp:txXfrm>
        <a:off x="63675" y="66386"/>
        <a:ext cx="4047301" cy="1177045"/>
      </dsp:txXfrm>
    </dsp:sp>
    <dsp:sp modelId="{C7A3A121-2CE9-D34C-BA1F-D814333E3A45}">
      <dsp:nvSpPr>
        <dsp:cNvPr id="0" name=""/>
        <dsp:cNvSpPr/>
      </dsp:nvSpPr>
      <dsp:spPr>
        <a:xfrm rot="5400000">
          <a:off x="7363695" y="-168627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 y 3D)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criterio de similitud y semilla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adyacencia</a:t>
          </a:r>
        </a:p>
      </dsp:txBody>
      <dsp:txXfrm rot="-5400000">
        <a:off x="4174652" y="1553708"/>
        <a:ext cx="7370663" cy="941636"/>
      </dsp:txXfrm>
    </dsp:sp>
    <dsp:sp modelId="{7801C8E4-3E90-2C41-8FC5-AF894397B83A}">
      <dsp:nvSpPr>
        <dsp:cNvPr id="0" name=""/>
        <dsp:cNvSpPr/>
      </dsp:nvSpPr>
      <dsp:spPr>
        <a:xfrm>
          <a:off x="0" y="1372327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Crecimiento basado en umbrales</a:t>
          </a:r>
        </a:p>
      </dsp:txBody>
      <dsp:txXfrm>
        <a:off x="63675" y="1436002"/>
        <a:ext cx="4047301" cy="1177045"/>
      </dsp:txXfrm>
    </dsp:sp>
    <dsp:sp modelId="{65C2D858-6079-B448-992E-15CDA3B61CCF}">
      <dsp:nvSpPr>
        <dsp:cNvPr id="0" name=""/>
        <dsp:cNvSpPr/>
      </dsp:nvSpPr>
      <dsp:spPr>
        <a:xfrm rot="5400000">
          <a:off x="7363695" y="-316660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Automática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Parámetros: factor de inundación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ver la imagen como un relieve topográfico</a:t>
          </a:r>
        </a:p>
      </dsp:txBody>
      <dsp:txXfrm rot="-5400000">
        <a:off x="4174652" y="2923323"/>
        <a:ext cx="7370663" cy="941636"/>
      </dsp:txXfrm>
    </dsp:sp>
    <dsp:sp modelId="{3CF63614-B711-EB41-ADE9-A9B00DEBE9D8}">
      <dsp:nvSpPr>
        <dsp:cNvPr id="0" name=""/>
        <dsp:cNvSpPr/>
      </dsp:nvSpPr>
      <dsp:spPr>
        <a:xfrm>
          <a:off x="0" y="2741943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Watershed</a:t>
          </a:r>
          <a:endParaRPr lang="es-ES" sz="3400" kern="1200" dirty="0"/>
        </a:p>
      </dsp:txBody>
      <dsp:txXfrm>
        <a:off x="63675" y="2805618"/>
        <a:ext cx="4047301" cy="1177045"/>
      </dsp:txXfrm>
    </dsp:sp>
    <dsp:sp modelId="{E3B599C5-7EE9-9E49-8A5E-280329061D7B}">
      <dsp:nvSpPr>
        <dsp:cNvPr id="0" name=""/>
        <dsp:cNvSpPr/>
      </dsp:nvSpPr>
      <dsp:spPr>
        <a:xfrm rot="5400000">
          <a:off x="7363695" y="1052955"/>
          <a:ext cx="1043516" cy="742160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Manual asistida (2D)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Lazo </a:t>
          </a:r>
          <a:r>
            <a:rPr lang="es-ES" sz="1900" kern="1200" dirty="0" err="1"/>
            <a:t>mágnetico</a:t>
          </a:r>
          <a:r>
            <a:rPr lang="es-ES" sz="1900" kern="1200" dirty="0"/>
            <a:t> (Photoshop)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Se basa en el concepto de borde y optimización (</a:t>
          </a:r>
          <a:r>
            <a:rPr lang="es-ES" sz="1900" kern="1200" dirty="0" err="1"/>
            <a:t>Dijkstra</a:t>
          </a:r>
          <a:r>
            <a:rPr lang="es-ES" sz="1900" kern="1200" dirty="0"/>
            <a:t>)</a:t>
          </a:r>
        </a:p>
      </dsp:txBody>
      <dsp:txXfrm rot="-5400000">
        <a:off x="4174652" y="4292938"/>
        <a:ext cx="7370663" cy="941636"/>
      </dsp:txXfrm>
    </dsp:sp>
    <dsp:sp modelId="{C8483CB0-FB8D-3F4C-9331-D747DA82AFD0}">
      <dsp:nvSpPr>
        <dsp:cNvPr id="0" name=""/>
        <dsp:cNvSpPr/>
      </dsp:nvSpPr>
      <dsp:spPr>
        <a:xfrm>
          <a:off x="0" y="4111559"/>
          <a:ext cx="4174651" cy="1304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Livewire</a:t>
          </a:r>
          <a:endParaRPr lang="es-ES" sz="3400" kern="1200" dirty="0"/>
        </a:p>
      </dsp:txBody>
      <dsp:txXfrm>
        <a:off x="63675" y="4175234"/>
        <a:ext cx="4047301" cy="1177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14/7/18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14/7/18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14/7/18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14/7/18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14/7/18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02D5FC-6A17-704F-88D6-927CBBFD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4" y="361492"/>
            <a:ext cx="2781300" cy="939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Sistema gráfico de ayuda al diagnóstico e intervención de esculturas mediante datos médicos volumétricos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34171"/>
              </p:ext>
            </p:extLst>
          </p:nvPr>
        </p:nvGraphicFramePr>
        <p:xfrm>
          <a:off x="69153" y="653849"/>
          <a:ext cx="1201787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243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525828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545079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515721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161480"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#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Dep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Est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err="1"/>
                        <a:t>Prio</a:t>
                      </a:r>
                      <a:r>
                        <a:rPr lang="es-E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i="0" dirty="0"/>
                        <a:t>Auxiliar</a:t>
                      </a:r>
                      <a:endParaRPr lang="es-ES" sz="1400" b="1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Exportar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0" i="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Importar volumen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Pre-procesamiento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dirty="0"/>
                        <a:t>Filtro </a:t>
                      </a:r>
                      <a:r>
                        <a:rPr lang="es-ES" sz="1400" b="0" i="1" dirty="0"/>
                        <a:t>gaussiano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4.12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Filtro mediana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Segmentación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Segmentar pieza de madera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4.15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transportador de ángulos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Documentación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Eliminar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Editar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7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Exportar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Ocultar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54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Importar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4.20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Mostrar nota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Cambiar 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400" b="1" dirty="0"/>
                        <a:t>Mejoras de código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91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Crear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5.1.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Internacionalización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43603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69153" y="5874638"/>
            <a:ext cx="280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180 PH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A319BD-2B40-BA4A-8E22-2676ED5BA4F5}"/>
              </a:ext>
            </a:extLst>
          </p:cNvPr>
          <p:cNvSpPr txBox="1"/>
          <p:nvPr/>
        </p:nvSpPr>
        <p:spPr>
          <a:xfrm>
            <a:off x="4163810" y="5874638"/>
            <a:ext cx="382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estimada: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h/PH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1F6D40-211F-AC49-A0CC-D4DECA17BAE4}"/>
              </a:ext>
            </a:extLst>
          </p:cNvPr>
          <p:cNvSpPr txBox="1"/>
          <p:nvPr/>
        </p:nvSpPr>
        <p:spPr>
          <a:xfrm>
            <a:off x="8908868" y="5874638"/>
            <a:ext cx="3178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Velocidad real: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1,73 h/PH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590887-B24F-E147-BC54-ABE60A2A5F4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2250674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TECNOLOGÍAS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5207"/>
              </p:ext>
            </p:extLst>
          </p:nvPr>
        </p:nvGraphicFramePr>
        <p:xfrm>
          <a:off x="581417" y="948264"/>
          <a:ext cx="10983404" cy="5139025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5491702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5491702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22732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027805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43BC93C0-782B-754C-B557-63EDD9E0D118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74DDC68-77FD-0041-95E8-E961D7D3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458" y="5118060"/>
            <a:ext cx="1047477" cy="88499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DB2F5F9-6851-5B45-9EE2-EC4633043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41" y="5206528"/>
            <a:ext cx="806450" cy="8064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47BC8D4-E6F7-2047-B653-66E09A63F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12" y="4122724"/>
            <a:ext cx="723900" cy="8128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A495A2E-87EC-1042-BCAC-F205A7C8A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58" y="1029976"/>
            <a:ext cx="812800" cy="8128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999ECD1-4390-484E-A237-1CEF92DFF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75" y="5152295"/>
            <a:ext cx="1244288" cy="81961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950136DD-C774-824A-9179-49F6A1C29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92" y="2083171"/>
            <a:ext cx="1600200" cy="8128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59FA5DD-F960-4748-9CA8-B5E73764B7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678" y="5165461"/>
            <a:ext cx="1185744" cy="87448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4BFD562-50A7-3049-B523-17033A8EA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26" y="2096733"/>
            <a:ext cx="647727" cy="8096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1B0E16E-26AF-5245-808E-DAEEB477EA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91" y="3090511"/>
            <a:ext cx="1970806" cy="85452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981064A-BAB3-3F47-9D72-D6A866BFB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62" y="2083171"/>
            <a:ext cx="1104900" cy="8128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ED27B762-F1B8-5749-BB53-936154510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37" y="1046027"/>
            <a:ext cx="812800" cy="812800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0A25326-A8C8-2243-90F2-C0267AB002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19" y="2084062"/>
            <a:ext cx="1524000" cy="8128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1ECAF66E-323D-4642-9F92-D47688A6F3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87" y="2093592"/>
            <a:ext cx="2616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606265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PAQUETES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3372F-D1C5-8F41-A6F0-8D35E4FA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9" y="1147871"/>
            <a:ext cx="6509839" cy="46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D286429-4850-E64C-BD20-EAABE868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99" y="617123"/>
            <a:ext cx="6799006" cy="58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CORE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F99847-4580-F041-A3E0-04391BBB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619" y="531910"/>
            <a:ext cx="6516189" cy="59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4797846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DOCUMENTATION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7BE397-108E-8044-886B-967D96E4C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39" y="600247"/>
            <a:ext cx="68199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09383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GUI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03DF67-3C2E-EA49-ABD1-75B6D73D3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94" y="581029"/>
            <a:ext cx="3501760" cy="58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67541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INTERACTOR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FFC65C-7069-1044-B03D-8E2221A8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49" y="1509485"/>
            <a:ext cx="8235280" cy="3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3" y="0"/>
            <a:ext cx="4170829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1996B2-1F87-BF41-A5B1-63C7D578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1639924"/>
            <a:ext cx="11389033" cy="37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3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6294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UTIL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933F53-536D-E445-AE96-FA217087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97" y="1891766"/>
            <a:ext cx="5904911" cy="30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2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1"/>
            <a:ext cx="6753716" cy="380429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400" dirty="0"/>
              <a:t>Introducción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Metodología de trabajo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Planificación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Análisis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Diseño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Desarrollo teórico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Funcionalidad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Demostración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Conclusiones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899" y="6468475"/>
            <a:ext cx="992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8661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WIDGET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F6A712-FA83-D444-BB2E-CA75919F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86" y="921624"/>
            <a:ext cx="2926806" cy="51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9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574765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OBTENCIÓN DE IMÁGENES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369E9EF-5CD7-D241-A0BC-A3303159ADA2}"/>
              </a:ext>
            </a:extLst>
          </p:cNvPr>
          <p:cNvSpPr txBox="1"/>
          <p:nvPr/>
        </p:nvSpPr>
        <p:spPr>
          <a:xfrm>
            <a:off x="914401" y="1192199"/>
            <a:ext cx="34398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Técnicas más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IRM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 </a:t>
            </a:r>
            <a:r>
              <a:rPr lang="es-ES" sz="1600" strike="sngStrike" dirty="0"/>
              <a:t>SPECT</a:t>
            </a: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3DA6F4CB-B706-154C-9938-3D01B6621193}"/>
              </a:ext>
            </a:extLst>
          </p:cNvPr>
          <p:cNvSpPr/>
          <p:nvPr/>
        </p:nvSpPr>
        <p:spPr>
          <a:xfrm>
            <a:off x="2144486" y="1965084"/>
            <a:ext cx="108858" cy="5813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FC4B9B-05FE-2A42-8175-A73970E0F514}"/>
              </a:ext>
            </a:extLst>
          </p:cNvPr>
          <p:cNvSpPr txBox="1"/>
          <p:nvPr/>
        </p:nvSpPr>
        <p:spPr>
          <a:xfrm>
            <a:off x="2410064" y="2071084"/>
            <a:ext cx="18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Usan contrastes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1D6B404-FEEC-2941-B8BD-83B2D028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56485"/>
              </p:ext>
            </p:extLst>
          </p:nvPr>
        </p:nvGraphicFramePr>
        <p:xfrm>
          <a:off x="2943617" y="3215395"/>
          <a:ext cx="59282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134">
                  <a:extLst>
                    <a:ext uri="{9D8B030D-6E8A-4147-A177-3AD203B41FA5}">
                      <a16:colId xmlns:a16="http://schemas.microsoft.com/office/drawing/2014/main" val="2746800160"/>
                    </a:ext>
                  </a:extLst>
                </a:gridCol>
                <a:gridCol w="1047906">
                  <a:extLst>
                    <a:ext uri="{9D8B030D-6E8A-4147-A177-3AD203B41FA5}">
                      <a16:colId xmlns:a16="http://schemas.microsoft.com/office/drawing/2014/main" val="41112452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05855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15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Mayor resolución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8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Mejor contraste tejidos poco densos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2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Menor tiempo de escaneo y 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83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Unidades normalizadas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02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0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36368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FILTRADO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3D7C5B6F-53E9-6248-AA78-8C37282D1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119704"/>
              </p:ext>
            </p:extLst>
          </p:nvPr>
        </p:nvGraphicFramePr>
        <p:xfrm>
          <a:off x="219034" y="777824"/>
          <a:ext cx="729210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C6A78974-2A04-0542-B32D-0F89D7974B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93" y="981362"/>
            <a:ext cx="4022436" cy="20112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55F5E2-FCD8-904F-9560-88F7A209D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02" y="3553606"/>
            <a:ext cx="4028127" cy="21007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85B1F61-8855-0749-A629-477883A2C191}"/>
              </a:ext>
            </a:extLst>
          </p:cNvPr>
          <p:cNvSpPr txBox="1"/>
          <p:nvPr/>
        </p:nvSpPr>
        <p:spPr>
          <a:xfrm>
            <a:off x="7921003" y="2953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Suavizado usando filtro gaussiano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B2D1CC-73E8-0949-909D-2BD4BCBE47B3}"/>
              </a:ext>
            </a:extLst>
          </p:cNvPr>
          <p:cNvSpPr txBox="1"/>
          <p:nvPr/>
        </p:nvSpPr>
        <p:spPr>
          <a:xfrm>
            <a:off x="7921003" y="5654400"/>
            <a:ext cx="4028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</a:rPr>
              <a:t>Reducción de ruido tipo </a:t>
            </a:r>
            <a:r>
              <a:rPr lang="es-ES" sz="1600" i="1" dirty="0" err="1">
                <a:solidFill>
                  <a:schemeClr val="accent3"/>
                </a:solidFill>
              </a:rPr>
              <a:t>salt</a:t>
            </a:r>
            <a:r>
              <a:rPr lang="es-ES" sz="1600" i="1" dirty="0">
                <a:solidFill>
                  <a:schemeClr val="accent3"/>
                </a:solidFill>
              </a:rPr>
              <a:t>-and-</a:t>
            </a:r>
            <a:r>
              <a:rPr lang="es-ES" sz="1600" i="1" dirty="0" err="1">
                <a:solidFill>
                  <a:schemeClr val="accent3"/>
                </a:solidFill>
              </a:rPr>
              <a:t>pepper</a:t>
            </a:r>
            <a:endParaRPr lang="es-ES" sz="1600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9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53029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CONCEPTOS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246D6F-1BF6-B94F-B544-B63F3824CB60}"/>
              </a:ext>
            </a:extLst>
          </p:cNvPr>
          <p:cNvSpPr txBox="1"/>
          <p:nvPr/>
        </p:nvSpPr>
        <p:spPr>
          <a:xfrm>
            <a:off x="581418" y="741247"/>
            <a:ext cx="1098340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Vecindario</a:t>
            </a:r>
            <a:r>
              <a:rPr lang="es-ES" sz="2200" dirty="0"/>
              <a:t>: dos vóxeles son vecinos si se encuentran a una distancia menor o igual a la definida para el vecindario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Adyacencia</a:t>
            </a:r>
            <a:r>
              <a:rPr lang="es-ES" sz="2200" dirty="0"/>
              <a:t>: dos vóxeles son adyacentes si son vecinos y cumplen un criterio de similitud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Camino</a:t>
            </a:r>
            <a:r>
              <a:rPr lang="es-ES" sz="2200" dirty="0"/>
              <a:t>: un camino entre dos vóxeles es una secuencia de vóxeles adyacentes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Conectividad</a:t>
            </a:r>
            <a:r>
              <a:rPr lang="es-ES" sz="2200" dirty="0"/>
              <a:t>: Existe conectividad entre dos vóxeles si se puede trazar un camino entre uno y otro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Componente conectado</a:t>
            </a:r>
            <a:r>
              <a:rPr lang="es-ES" sz="2200" dirty="0"/>
              <a:t>: En un subconjunto de una imagen, para todos los vóxeles en ese subconjunto el conjunto de vóxeles conectados a éste se denomina componente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Conjunto conectado</a:t>
            </a:r>
            <a:r>
              <a:rPr lang="es-ES" sz="2200" dirty="0"/>
              <a:t>: Si en un subconjunto de una imagen solo hay un componente conectado este se denomina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Región</a:t>
            </a:r>
            <a:r>
              <a:rPr lang="es-ES" sz="2200" dirty="0"/>
              <a:t>: Un subconjunto de una imagen es una región si es un conjunto conectado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b="1" dirty="0"/>
              <a:t>Borde</a:t>
            </a:r>
            <a:r>
              <a:rPr lang="es-ES" sz="2200" dirty="0"/>
              <a:t>: El borde de una región es el conjunto de vóxeles que tienen algún vecino no perteneciente a la región</a:t>
            </a:r>
          </a:p>
        </p:txBody>
      </p:sp>
    </p:spTree>
    <p:extLst>
      <p:ext uri="{BB962C8B-B14F-4D97-AF65-F5344CB8AC3E}">
        <p14:creationId xmlns:p14="http://schemas.microsoft.com/office/powerpoint/2010/main" val="40130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CB769A7-6E6B-D747-9321-E682900FC916}"/>
              </a:ext>
            </a:extLst>
          </p:cNvPr>
          <p:cNvSpPr txBox="1"/>
          <p:nvPr/>
        </p:nvSpPr>
        <p:spPr>
          <a:xfrm>
            <a:off x="7676787" y="0"/>
            <a:ext cx="3143613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TÉCNICAS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47456" y="0"/>
            <a:ext cx="388818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SEGMENTACIÓN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4419599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DESARROLLO TEÓRICO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CD86D1-214F-BC42-BE6E-AFAB4966E80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3D08763-98D1-BA40-9986-F87B17437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75550"/>
              </p:ext>
            </p:extLst>
          </p:nvPr>
        </p:nvGraphicFramePr>
        <p:xfrm>
          <a:off x="332509" y="719666"/>
          <a:ext cx="1159625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2309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sz="13800" b="1" dirty="0"/>
              <a:t>FIN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000" b="1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75045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8212BA-4988-7C49-A111-5B6F2BA36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52A3EF-5749-7F4A-8343-D5A290F927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935D78-2921-CB41-A40A-98ECC4040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F54FE4-C7F1-EB41-BF1D-2ABF8ECD4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99F79-6B83-8B44-91BC-63077FFDC2B9}"/>
              </a:ext>
            </a:extLst>
          </p:cNvPr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8F07D-AD4F-9E46-BEF6-7107ABD65586}"/>
              </a:ext>
            </a:extLst>
          </p:cNvPr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DC0A614-51B8-7141-8657-7661BE23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63B20390-1A99-5344-A780-9B913E4A0A90}"/>
              </a:ext>
            </a:extLst>
          </p:cNvPr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70527C-6875-3647-BB69-CEE78CC68AEB}"/>
              </a:ext>
            </a:extLst>
          </p:cNvPr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7090ED2-3A2C-F046-B30F-390CC3341FA2}"/>
              </a:ext>
            </a:extLst>
          </p:cNvPr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8055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4" y="0"/>
            <a:ext cx="457192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PUNTO DE PARTIDA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7DA05D8-2184-8B4C-813D-6A39D9850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479814"/>
              </p:ext>
            </p:extLst>
          </p:nvPr>
        </p:nvGraphicFramePr>
        <p:xfrm>
          <a:off x="182880" y="2325189"/>
          <a:ext cx="11821886" cy="232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0D54E312-E4FD-E446-809A-1C02FE1C3B63}"/>
              </a:ext>
            </a:extLst>
          </p:cNvPr>
          <p:cNvSpPr txBox="1"/>
          <p:nvPr/>
        </p:nvSpPr>
        <p:spPr>
          <a:xfrm>
            <a:off x="0" y="15544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2"/>
                </a:solidFill>
              </a:rPr>
              <a:t>Etapas del modelado de volúmenes</a:t>
            </a:r>
          </a:p>
        </p:txBody>
      </p:sp>
      <p:sp>
        <p:nvSpPr>
          <p:cNvPr id="18" name="Flecha arriba 17">
            <a:extLst>
              <a:ext uri="{FF2B5EF4-FFF2-40B4-BE49-F238E27FC236}">
                <a16:creationId xmlns:a16="http://schemas.microsoft.com/office/drawing/2014/main" id="{5B4C67E1-AFA0-344A-BCF6-D114C256728E}"/>
              </a:ext>
            </a:extLst>
          </p:cNvPr>
          <p:cNvSpPr/>
          <p:nvPr/>
        </p:nvSpPr>
        <p:spPr>
          <a:xfrm>
            <a:off x="10384197" y="4376057"/>
            <a:ext cx="1049221" cy="131934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73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3EAAA4C-425B-4B4C-A569-7DA5810E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65" y="2554488"/>
            <a:ext cx="2422549" cy="2506085"/>
          </a:xfrm>
          <a:prstGeom prst="rect">
            <a:avLst/>
          </a:prstGeom>
        </p:spPr>
      </p:pic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22104" y="0"/>
            <a:ext cx="3239508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OBJETIVOS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39931" y="981075"/>
            <a:ext cx="68054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cuál es la técnica de obtención de datos idónea para nuestro estudio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Implementar filtros para reducir ruido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Dividir la escultura en las distintas piezas de madera que componen su embón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Desarrollar un conjunto de herramientas </a:t>
            </a:r>
            <a:r>
              <a:rPr lang="es-E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in-app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documentar los estudios realizados</a:t>
            </a:r>
            <a:endParaRPr lang="es-ES" sz="28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FF4E6D-F95C-CC4E-B168-86EDD573D827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CF3B5F-3EAF-C549-A320-075AD9FD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03" y="182165"/>
            <a:ext cx="3270431" cy="21262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2517C71-C57C-B343-A3B6-5AB200CF6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88" y="2168736"/>
            <a:ext cx="2002566" cy="2018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0E50C0E-F3CA-9649-AED9-3E676C437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47" y="4320782"/>
            <a:ext cx="1853111" cy="1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95804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GITFLOW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CCE9D3-0678-F74B-9E42-6A87F4D2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5" y="1341366"/>
            <a:ext cx="7633789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068388" y="0"/>
            <a:ext cx="367066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GIT + GITHUB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5355771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METODOLOGÍA DE TRABAJO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31032A-3317-4C40-B230-B8F5F96A5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998491"/>
            <a:ext cx="4989657" cy="4585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D105E3D-51E4-7A4E-A275-1B98DB0D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97" y="998491"/>
            <a:ext cx="4898983" cy="45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4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61643" y="2505481"/>
            <a:ext cx="29823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5/7/17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360* 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*(redacción de memoria excluida)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 – Sistema gráfico de ayuda al diagnóstico e intervención de esculturas mediante datos médicos volumétricos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06DAD-4FBA-E94C-A513-85E8C292E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5" y="2101166"/>
            <a:ext cx="7072869" cy="26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1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90571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0022D62-B261-DD45-9677-8823C1731DCB}"/>
              </a:ext>
            </a:extLst>
          </p:cNvPr>
          <p:cNvSpPr txBox="1"/>
          <p:nvPr/>
        </p:nvSpPr>
        <p:spPr>
          <a:xfrm>
            <a:off x="989899" y="6468475"/>
            <a:ext cx="1021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3DCurator– Sistema gráfico de ayuda al diagnóstico e intervención de esculturas mediante datos médicos volumétricos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9EF61C-89DC-7049-9B31-7444D596F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996634"/>
            <a:ext cx="7717935" cy="1869298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7214B32-F9EC-EE43-93CC-F2C8A2F7F862}"/>
              </a:ext>
            </a:extLst>
          </p:cNvPr>
          <p:cNvSpPr/>
          <p:nvPr/>
        </p:nvSpPr>
        <p:spPr>
          <a:xfrm>
            <a:off x="339931" y="1372189"/>
            <a:ext cx="112248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han registrado 312 horas en lugar de las 360 horas planificadas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se ha llegado a la fecha de entrega estimada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Hubo que volver a planificar en dos ocasiones: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junio por excesiva carga de trabajo durante el máster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septiembre por empezar a trabajar a jornada completa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F1E01F-AC0A-8E45-BE5D-2EE65438151D}"/>
              </a:ext>
            </a:extLst>
          </p:cNvPr>
          <p:cNvSpPr txBox="1"/>
          <p:nvPr/>
        </p:nvSpPr>
        <p:spPr>
          <a:xfrm>
            <a:off x="8761643" y="422089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1/12/16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11/6/18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7085205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</TotalTime>
  <Words>1201</Words>
  <Application>Microsoft Macintosh PowerPoint</Application>
  <PresentationFormat>Panorámica</PresentationFormat>
  <Paragraphs>349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 Bolívar</cp:lastModifiedBy>
  <cp:revision>58</cp:revision>
  <dcterms:created xsi:type="dcterms:W3CDTF">2016-07-14T08:54:38Z</dcterms:created>
  <dcterms:modified xsi:type="dcterms:W3CDTF">2018-07-14T12:29:59Z</dcterms:modified>
</cp:coreProperties>
</file>